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8" r:id="rId2"/>
    <p:sldId id="294" r:id="rId3"/>
    <p:sldId id="269" r:id="rId4"/>
    <p:sldId id="300" r:id="rId5"/>
    <p:sldId id="301" r:id="rId6"/>
    <p:sldId id="312" r:id="rId7"/>
    <p:sldId id="306" r:id="rId8"/>
    <p:sldId id="307" r:id="rId9"/>
    <p:sldId id="282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10" r:id="rId19"/>
    <p:sldId id="313" r:id="rId20"/>
    <p:sldId id="314" r:id="rId21"/>
    <p:sldId id="336" r:id="rId22"/>
    <p:sldId id="333" r:id="rId23"/>
    <p:sldId id="332" r:id="rId24"/>
    <p:sldId id="334" r:id="rId25"/>
    <p:sldId id="335" r:id="rId26"/>
    <p:sldId id="328" r:id="rId27"/>
    <p:sldId id="329" r:id="rId28"/>
    <p:sldId id="330" r:id="rId29"/>
    <p:sldId id="331" r:id="rId30"/>
    <p:sldId id="295" r:id="rId31"/>
    <p:sldId id="277" r:id="rId32"/>
    <p:sldId id="308" r:id="rId33"/>
    <p:sldId id="302" r:id="rId34"/>
    <p:sldId id="303" r:id="rId35"/>
    <p:sldId id="305" r:id="rId36"/>
    <p:sldId id="271" r:id="rId37"/>
    <p:sldId id="311" r:id="rId38"/>
    <p:sldId id="309" r:id="rId39"/>
    <p:sldId id="285" r:id="rId40"/>
    <p:sldId id="287" r:id="rId41"/>
    <p:sldId id="268" r:id="rId42"/>
    <p:sldId id="284" r:id="rId43"/>
    <p:sldId id="289" r:id="rId44"/>
    <p:sldId id="296" r:id="rId45"/>
    <p:sldId id="291" r:id="rId46"/>
    <p:sldId id="292" r:id="rId47"/>
    <p:sldId id="261" r:id="rId48"/>
    <p:sldId id="280" r:id="rId49"/>
    <p:sldId id="297" r:id="rId50"/>
    <p:sldId id="288" r:id="rId51"/>
    <p:sldId id="298" r:id="rId52"/>
    <p:sldId id="293" r:id="rId53"/>
    <p:sldId id="299" r:id="rId54"/>
  </p:sldIdLst>
  <p:sldSz cx="9144000" cy="6858000" type="screen4x3"/>
  <p:notesSz cx="6858000" cy="9144000"/>
  <p:embeddedFontLst>
    <p:embeddedFont>
      <p:font typeface="Montserrat" panose="00000500000000000000" pitchFamily="2" charset="0"/>
      <p:regular r:id="rId57"/>
      <p:bold r:id="rId58"/>
      <p:italic r:id="rId59"/>
      <p:boldItalic r:id="rId60"/>
    </p:embeddedFont>
    <p:embeddedFont>
      <p:font typeface="Montserrat light" panose="00000400000000000000" pitchFamily="2" charset="0"/>
      <p:regular r:id="rId61"/>
      <p:italic r:id="rId62"/>
    </p:embeddedFont>
    <p:embeddedFont>
      <p:font typeface="Montserrat light" panose="00000400000000000000" pitchFamily="2" charset="0"/>
      <p:regular r:id="rId61"/>
      <p:italic r:id="rId62"/>
    </p:embeddedFont>
    <p:embeddedFont>
      <p:font typeface="Montserrat Medium" panose="00000600000000000000" pitchFamily="2" charset="0"/>
      <p:regular r:id="rId63"/>
      <p:italic r:id="rId64"/>
    </p:embeddedFont>
    <p:embeddedFont>
      <p:font typeface="Montserrat SemiBold" panose="00000700000000000000" pitchFamily="2" charset="0"/>
      <p:regular r:id="rId65"/>
      <p:bold r:id="rId66"/>
      <p:italic r:id="rId67"/>
      <p:boldItalic r:id="rId6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29">
          <p15:clr>
            <a:srgbClr val="A4A3A4"/>
          </p15:clr>
        </p15:guide>
        <p15:guide id="2" pos="4122">
          <p15:clr>
            <a:srgbClr val="A4A3A4"/>
          </p15:clr>
        </p15:guide>
        <p15:guide id="3" orient="horz" pos="1287">
          <p15:clr>
            <a:srgbClr val="A4A3A4"/>
          </p15:clr>
        </p15:guide>
        <p15:guide id="4" pos="576">
          <p15:clr>
            <a:srgbClr val="A4A3A4"/>
          </p15:clr>
        </p15:guide>
        <p15:guide id="5" orient="horz" pos="3102">
          <p15:clr>
            <a:srgbClr val="A4A3A4"/>
          </p15:clr>
        </p15:guide>
        <p15:guide id="6" orient="horz" pos="1232">
          <p15:clr>
            <a:srgbClr val="A4A3A4"/>
          </p15:clr>
        </p15:guide>
        <p15:guide id="7" pos="255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46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7F7F7"/>
    <a:srgbClr val="464747"/>
    <a:srgbClr val="1B6FB9"/>
    <a:srgbClr val="F4F4F4"/>
    <a:srgbClr val="D0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6208"/>
  </p:normalViewPr>
  <p:slideViewPr>
    <p:cSldViewPr snapToGrid="0" snapToObjects="1" showGuides="1">
      <p:cViewPr varScale="1">
        <p:scale>
          <a:sx n="64" d="100"/>
          <a:sy n="64" d="100"/>
        </p:scale>
        <p:origin x="62" y="346"/>
      </p:cViewPr>
      <p:guideLst>
        <p:guide orient="horz" pos="3229"/>
        <p:guide pos="4122"/>
        <p:guide orient="horz" pos="1287"/>
        <p:guide pos="576"/>
        <p:guide orient="horz" pos="3102"/>
        <p:guide orient="horz" pos="1232"/>
        <p:guide pos="25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8" d="100"/>
          <a:sy n="118" d="100"/>
        </p:scale>
        <p:origin x="3112" y="208"/>
      </p:cViewPr>
      <p:guideLst>
        <p:guide orient="horz" pos="2946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64" Type="http://schemas.openxmlformats.org/officeDocument/2006/relationships/font" Target="fonts/font8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76443569553806"/>
          <c:y val="0.22603567913385825"/>
          <c:w val="0.91436089238845142"/>
          <c:h val="0.7049224901574803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Minimum 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Severe Hospitalization</c:v>
                </c:pt>
                <c:pt idx="1">
                  <c:v>Prevention</c:v>
                </c:pt>
                <c:pt idx="2">
                  <c:v>Model Development &amp; Deployment</c:v>
                </c:pt>
                <c:pt idx="3">
                  <c:v>Yearly Model Maintainance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75187</c:v>
                </c:pt>
                <c:pt idx="1">
                  <c:v>1470</c:v>
                </c:pt>
                <c:pt idx="2" formatCode="#,##0">
                  <c:v>70600</c:v>
                </c:pt>
                <c:pt idx="3">
                  <c:v>13000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2A-45E1-9D94-3A280FE90856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Maximum Extra Cost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Severe Hospitalization</c:v>
                </c:pt>
                <c:pt idx="1">
                  <c:v>Prevention</c:v>
                </c:pt>
                <c:pt idx="2">
                  <c:v>Model Development &amp; Deployment</c:v>
                </c:pt>
                <c:pt idx="3">
                  <c:v>Yearly Model Maintainance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  <c:pt idx="0">
                  <c:v>39000</c:v>
                </c:pt>
                <c:pt idx="1">
                  <c:v>8430</c:v>
                </c:pt>
                <c:pt idx="2" formatCode="#,##0">
                  <c:v>3200</c:v>
                </c:pt>
                <c:pt idx="3">
                  <c:v>16600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2A-45E1-9D94-3A280FE90856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Severe Hospitalization</c:v>
                </c:pt>
                <c:pt idx="1">
                  <c:v>Prevention</c:v>
                </c:pt>
                <c:pt idx="2">
                  <c:v>Model Development &amp; Deployment</c:v>
                </c:pt>
                <c:pt idx="3">
                  <c:v>Yearly Model Maintainance</c:v>
                </c:pt>
              </c:strCache>
            </c:strRef>
          </c:cat>
          <c:val>
            <c:numRef>
              <c:f>Hoja1!$D$2:$D$5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CB2A-45E1-9D94-3A280FE908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62243663"/>
        <c:axId val="1462245103"/>
      </c:barChart>
      <c:catAx>
        <c:axId val="1462243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245103"/>
        <c:crosses val="autoZero"/>
        <c:auto val="1"/>
        <c:lblAlgn val="ctr"/>
        <c:lblOffset val="100"/>
        <c:noMultiLvlLbl val="0"/>
      </c:catAx>
      <c:valAx>
        <c:axId val="1462245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243663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egendEntry>
        <c:idx val="2"/>
        <c:delete val="1"/>
      </c:legendEntry>
      <c:layout>
        <c:manualLayout>
          <c:xMode val="edge"/>
          <c:yMode val="edge"/>
          <c:x val="0.16263927165354333"/>
          <c:y val="0.11968807932217783"/>
          <c:w val="0.6803166808926101"/>
          <c:h val="5.73574738313070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76443569553806"/>
          <c:y val="0.22603567913385825"/>
          <c:w val="0.91436089238845142"/>
          <c:h val="0.7049224901574803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Minimum 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Severe Hospitalization</c:v>
                </c:pt>
                <c:pt idx="1">
                  <c:v>Prevention</c:v>
                </c:pt>
                <c:pt idx="2">
                  <c:v>Model Development &amp; Deployment</c:v>
                </c:pt>
                <c:pt idx="3">
                  <c:v>Yearly Model Maintainance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75187</c:v>
                </c:pt>
                <c:pt idx="1">
                  <c:v>1470</c:v>
                </c:pt>
                <c:pt idx="2" formatCode="#,##0">
                  <c:v>70600</c:v>
                </c:pt>
                <c:pt idx="3">
                  <c:v>13000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2A-45E1-9D94-3A280FE90856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Maximum Extra Cost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Severe Hospitalization</c:v>
                </c:pt>
                <c:pt idx="1">
                  <c:v>Prevention</c:v>
                </c:pt>
                <c:pt idx="2">
                  <c:v>Model Development &amp; Deployment</c:v>
                </c:pt>
                <c:pt idx="3">
                  <c:v>Yearly Model Maintainance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  <c:pt idx="0">
                  <c:v>39000</c:v>
                </c:pt>
                <c:pt idx="1">
                  <c:v>8430</c:v>
                </c:pt>
                <c:pt idx="2" formatCode="#,##0">
                  <c:v>3200</c:v>
                </c:pt>
                <c:pt idx="3">
                  <c:v>16600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2A-45E1-9D94-3A280FE90856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Severe Hospitalization</c:v>
                </c:pt>
                <c:pt idx="1">
                  <c:v>Prevention</c:v>
                </c:pt>
                <c:pt idx="2">
                  <c:v>Model Development &amp; Deployment</c:v>
                </c:pt>
                <c:pt idx="3">
                  <c:v>Yearly Model Maintainance</c:v>
                </c:pt>
              </c:strCache>
            </c:strRef>
          </c:cat>
          <c:val>
            <c:numRef>
              <c:f>Hoja1!$D$2:$D$5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CB2A-45E1-9D94-3A280FE908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62243663"/>
        <c:axId val="1462245103"/>
      </c:barChart>
      <c:catAx>
        <c:axId val="1462243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245103"/>
        <c:crosses val="autoZero"/>
        <c:auto val="1"/>
        <c:lblAlgn val="ctr"/>
        <c:lblOffset val="100"/>
        <c:noMultiLvlLbl val="0"/>
      </c:catAx>
      <c:valAx>
        <c:axId val="1462245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243663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egendEntry>
        <c:idx val="2"/>
        <c:delete val="1"/>
      </c:legendEntry>
      <c:layout>
        <c:manualLayout>
          <c:xMode val="edge"/>
          <c:yMode val="edge"/>
          <c:x val="0.16263927165354333"/>
          <c:y val="0.11968807932217783"/>
          <c:w val="0.6803166808926101"/>
          <c:h val="5.73574738313070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9BD6C5-1B38-4654-9ADC-4F3819B4545D}" type="doc">
      <dgm:prSet loTypeId="urn:microsoft.com/office/officeart/2005/8/layout/radial1#1" loCatId="cycle" qsTypeId="urn:microsoft.com/office/officeart/2005/8/quickstyle/simple5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0FDECD9C-060E-4D66-B6DE-0BBAB179B365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B381DE4D-9164-40DD-A10C-BA5E3362E1FD}" type="parTrans" cxnId="{1D7E11E1-6A00-41FF-881E-7D620FD820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1077520-9AF4-40D6-928D-C7498DE6F166}" type="sibTrans" cxnId="{1D7E11E1-6A00-41FF-881E-7D620FD820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121B0A-2606-4BD7-8401-2D4DE2AC03E0}">
      <dgm:prSet phldrT="[Text]" custT="1"/>
      <dgm:spPr>
        <a:solidFill>
          <a:schemeClr val="accent6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6BC73C20-21A3-4192-A8C5-97516D0A265F}" type="parTrans" cxnId="{A3123B86-7994-4945-9DF0-D67D7438FEA0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E0F6EF-1A01-46F1-9FBE-9A6732450BA5}" type="sibTrans" cxnId="{A3123B86-7994-4945-9DF0-D67D7438FEA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73CE91-13C9-47F9-B9E6-337A1879555C}">
      <dgm:prSet phldrT="[Text]" custT="1"/>
      <dgm:spPr>
        <a:solidFill>
          <a:schemeClr val="accent5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7AACAB3A-1CA6-437E-A22C-2DED2E5BC709}" type="parTrans" cxnId="{AD4B77C2-BA63-422C-BAB0-53F3F3C3B178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B0E9D27-2C62-4A23-BFE0-BAF5D1DE7A50}" type="sibTrans" cxnId="{AD4B77C2-BA63-422C-BAB0-53F3F3C3B17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BF1BEC-34B5-49F0-BC8A-DA2CE09BC7BF}">
      <dgm:prSet phldrT="[Text]" custT="1"/>
      <dgm:spPr>
        <a:solidFill>
          <a:schemeClr val="accent4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5F6BE6C4-38A4-403E-AD33-6B233D0BD313}" type="parTrans" cxnId="{9E7EBD9B-B765-4B87-88F4-95FA253DF799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DE90464-4BF3-444C-949F-670DB097DF17}" type="sibTrans" cxnId="{9E7EBD9B-B765-4B87-88F4-95FA253DF79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615990E-480C-45E4-849D-312318170B2C}">
      <dgm:prSet phldrT="[Text]" custT="1"/>
      <dgm:spPr>
        <a:solidFill>
          <a:schemeClr val="accent3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r>
            <a:rPr lang="en-US" sz="2800">
              <a:latin typeface="Montserrat" panose="00000400000000000000" pitchFamily="2" charset="77"/>
            </a:rPr>
            <a:t>4</a:t>
          </a:r>
          <a:endParaRPr lang="en-US" sz="2800" dirty="0">
            <a:latin typeface="Montserrat" panose="00000400000000000000" pitchFamily="2" charset="77"/>
          </a:endParaRPr>
        </a:p>
      </dgm:t>
    </dgm:pt>
    <dgm:pt modelId="{5819584F-DBCC-4871-8BE7-795F648355D9}" type="parTrans" cxnId="{D68ABE6A-A6D3-4079-B46D-434C6D26B0A1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29558C5-8E4C-4166-899F-A12591BE7F54}" type="sibTrans" cxnId="{D68ABE6A-A6D3-4079-B46D-434C6D26B0A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2BAA1AF-B9CA-490D-A1CD-63079D956C86}">
      <dgm:prSet phldrT="[Text]" custT="1"/>
      <dgm:spPr>
        <a:solidFill>
          <a:schemeClr val="accent2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F3B38715-7B7F-43D8-B4C9-E2E0463C9D39}" type="parTrans" cxnId="{70263112-FE42-4D7E-B147-26224BC9028A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44F95FE-F38E-4A72-99F5-DF0E31237C4B}" type="sibTrans" cxnId="{70263112-FE42-4D7E-B147-26224BC9028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D0DFF39-27BD-4514-99E6-ED1B0C7F89FD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kern="1200" dirty="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4DB372E0-5BBC-48A5-AE0B-89E8D592FEFE}" type="parTrans" cxnId="{D9E5AB3A-C978-468F-8F77-C18A2AFA7FF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B86D5B3-E84D-477C-9B2F-B7732D005B25}" type="sibTrans" cxnId="{D9E5AB3A-C978-468F-8F77-C18A2AFA7FF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A7F282E-19C8-174B-B04F-611E6989F198}">
      <dgm:prSet custT="1"/>
      <dgm:spPr>
        <a:solidFill>
          <a:schemeClr val="accent1"/>
        </a:solidFill>
      </dgm:spPr>
      <dgm:t>
        <a:bodyPr/>
        <a:lstStyle/>
        <a:p>
          <a:r>
            <a:rPr lang="es-ES" sz="2800" dirty="0">
              <a:latin typeface="Montserrat" panose="00000400000000000000" pitchFamily="2" charset="77"/>
            </a:rPr>
            <a:t>6</a:t>
          </a:r>
        </a:p>
      </dgm:t>
    </dgm:pt>
    <dgm:pt modelId="{8F629CCF-E552-9F41-9D86-E23D7E6D22D1}" type="parTrans" cxnId="{0A556B0C-B54D-EE47-82F1-EB21D284EE37}">
      <dgm:prSet/>
      <dgm:spPr>
        <a:ln>
          <a:noFill/>
        </a:ln>
      </dgm:spPr>
      <dgm:t>
        <a:bodyPr/>
        <a:lstStyle/>
        <a:p>
          <a:endParaRPr lang="es-ES"/>
        </a:p>
      </dgm:t>
    </dgm:pt>
    <dgm:pt modelId="{713D407A-D6BE-7B48-8963-970E69B79F4A}" type="sibTrans" cxnId="{0A556B0C-B54D-EE47-82F1-EB21D284EE37}">
      <dgm:prSet/>
      <dgm:spPr/>
      <dgm:t>
        <a:bodyPr/>
        <a:lstStyle/>
        <a:p>
          <a:endParaRPr lang="es-ES"/>
        </a:p>
      </dgm:t>
    </dgm:pt>
    <dgm:pt modelId="{A22DEAB6-EA35-4BDF-BCA8-2B09716F3A95}" type="pres">
      <dgm:prSet presAssocID="{9D9BD6C5-1B38-4654-9ADC-4F3819B4545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4C5EE08-8987-4976-90FC-6FED64FE0577}" type="pres">
      <dgm:prSet presAssocID="{0FDECD9C-060E-4D66-B6DE-0BBAB179B365}" presName="centerShape" presStyleLbl="node0" presStyleIdx="0" presStyleCnt="1"/>
      <dgm:spPr/>
    </dgm:pt>
    <dgm:pt modelId="{B5402ADC-F7ED-460B-A9C6-D99FBECB9232}" type="pres">
      <dgm:prSet presAssocID="{6BC73C20-21A3-4192-A8C5-97516D0A265F}" presName="Name9" presStyleLbl="parChTrans1D2" presStyleIdx="0" presStyleCnt="6"/>
      <dgm:spPr/>
    </dgm:pt>
    <dgm:pt modelId="{DFDE2FA0-3994-4599-9E33-6F4168DF3AF8}" type="pres">
      <dgm:prSet presAssocID="{6BC73C20-21A3-4192-A8C5-97516D0A265F}" presName="connTx" presStyleLbl="parChTrans1D2" presStyleIdx="0" presStyleCnt="6"/>
      <dgm:spPr/>
    </dgm:pt>
    <dgm:pt modelId="{6AB4DF9B-6E8F-4F75-9A5F-D146A3D56669}" type="pres">
      <dgm:prSet presAssocID="{DE121B0A-2606-4BD7-8401-2D4DE2AC03E0}" presName="node" presStyleLbl="node1" presStyleIdx="0" presStyleCnt="6" custScaleX="57310" custScaleY="57326" custRadScaleRad="100000" custRadScaleInc="70">
        <dgm:presLayoutVars>
          <dgm:bulletEnabled val="1"/>
        </dgm:presLayoutVars>
      </dgm:prSet>
      <dgm:spPr/>
    </dgm:pt>
    <dgm:pt modelId="{384128DB-0924-6C46-9E8A-F3DE3AB266D4}" type="pres">
      <dgm:prSet presAssocID="{8F629CCF-E552-9F41-9D86-E23D7E6D22D1}" presName="Name9" presStyleLbl="parChTrans1D2" presStyleIdx="1" presStyleCnt="6"/>
      <dgm:spPr/>
    </dgm:pt>
    <dgm:pt modelId="{CB3FB520-9E60-6143-ABD4-6CE89711F6E7}" type="pres">
      <dgm:prSet presAssocID="{8F629CCF-E552-9F41-9D86-E23D7E6D22D1}" presName="connTx" presStyleLbl="parChTrans1D2" presStyleIdx="1" presStyleCnt="6"/>
      <dgm:spPr/>
    </dgm:pt>
    <dgm:pt modelId="{7767C78E-874D-F14E-8B87-28827CE2A3A2}" type="pres">
      <dgm:prSet presAssocID="{6A7F282E-19C8-174B-B04F-611E6989F198}" presName="node" presStyleLbl="node1" presStyleIdx="1" presStyleCnt="6" custScaleX="57326" custScaleY="57326">
        <dgm:presLayoutVars>
          <dgm:bulletEnabled val="1"/>
        </dgm:presLayoutVars>
      </dgm:prSet>
      <dgm:spPr/>
    </dgm:pt>
    <dgm:pt modelId="{37248FEC-CA5D-4D81-A4AF-161808C552FB}" type="pres">
      <dgm:prSet presAssocID="{F3B38715-7B7F-43D8-B4C9-E2E0463C9D39}" presName="Name9" presStyleLbl="parChTrans1D2" presStyleIdx="2" presStyleCnt="6"/>
      <dgm:spPr/>
    </dgm:pt>
    <dgm:pt modelId="{6B344E1D-791F-4A44-ACF3-A7BBEC86063C}" type="pres">
      <dgm:prSet presAssocID="{F3B38715-7B7F-43D8-B4C9-E2E0463C9D39}" presName="connTx" presStyleLbl="parChTrans1D2" presStyleIdx="2" presStyleCnt="6"/>
      <dgm:spPr/>
    </dgm:pt>
    <dgm:pt modelId="{6CCE99C3-DB8B-4A60-BC36-FB3D2C49071A}" type="pres">
      <dgm:prSet presAssocID="{C2BAA1AF-B9CA-490D-A1CD-63079D956C86}" presName="node" presStyleLbl="node1" presStyleIdx="2" presStyleCnt="6" custScaleX="57310" custScaleY="57310">
        <dgm:presLayoutVars>
          <dgm:bulletEnabled val="1"/>
        </dgm:presLayoutVars>
      </dgm:prSet>
      <dgm:spPr/>
    </dgm:pt>
    <dgm:pt modelId="{5ACD60D0-8C65-452D-B0C4-6E9479D8DAB3}" type="pres">
      <dgm:prSet presAssocID="{5819584F-DBCC-4871-8BE7-795F648355D9}" presName="Name9" presStyleLbl="parChTrans1D2" presStyleIdx="3" presStyleCnt="6"/>
      <dgm:spPr/>
    </dgm:pt>
    <dgm:pt modelId="{207F11E5-A55B-4736-9864-2E2313BBD81F}" type="pres">
      <dgm:prSet presAssocID="{5819584F-DBCC-4871-8BE7-795F648355D9}" presName="connTx" presStyleLbl="parChTrans1D2" presStyleIdx="3" presStyleCnt="6"/>
      <dgm:spPr/>
    </dgm:pt>
    <dgm:pt modelId="{3ADF440F-FCFA-4D1A-B92B-6A5821700A10}" type="pres">
      <dgm:prSet presAssocID="{B615990E-480C-45E4-849D-312318170B2C}" presName="node" presStyleLbl="node1" presStyleIdx="3" presStyleCnt="6" custScaleX="57310" custScaleY="57310">
        <dgm:presLayoutVars>
          <dgm:bulletEnabled val="1"/>
        </dgm:presLayoutVars>
      </dgm:prSet>
      <dgm:spPr/>
    </dgm:pt>
    <dgm:pt modelId="{E8556FC2-1959-4697-8439-0843C5593147}" type="pres">
      <dgm:prSet presAssocID="{5F6BE6C4-38A4-403E-AD33-6B233D0BD313}" presName="Name9" presStyleLbl="parChTrans1D2" presStyleIdx="4" presStyleCnt="6"/>
      <dgm:spPr/>
    </dgm:pt>
    <dgm:pt modelId="{DED6145F-411F-4158-BA7B-3201A1E810B1}" type="pres">
      <dgm:prSet presAssocID="{5F6BE6C4-38A4-403E-AD33-6B233D0BD313}" presName="connTx" presStyleLbl="parChTrans1D2" presStyleIdx="4" presStyleCnt="6"/>
      <dgm:spPr/>
    </dgm:pt>
    <dgm:pt modelId="{DCC8631D-1C5B-49D6-A399-73AAB6B9A331}" type="pres">
      <dgm:prSet presAssocID="{4FBF1BEC-34B5-49F0-BC8A-DA2CE09BC7BF}" presName="node" presStyleLbl="node1" presStyleIdx="4" presStyleCnt="6" custScaleX="57310" custScaleY="57310">
        <dgm:presLayoutVars>
          <dgm:bulletEnabled val="1"/>
        </dgm:presLayoutVars>
      </dgm:prSet>
      <dgm:spPr/>
    </dgm:pt>
    <dgm:pt modelId="{DBF8EB02-37E7-4786-91FD-3103A8E76AE5}" type="pres">
      <dgm:prSet presAssocID="{7AACAB3A-1CA6-437E-A22C-2DED2E5BC709}" presName="Name9" presStyleLbl="parChTrans1D2" presStyleIdx="5" presStyleCnt="6"/>
      <dgm:spPr/>
    </dgm:pt>
    <dgm:pt modelId="{DE179C8B-BB1B-4298-A153-79AEC735E12A}" type="pres">
      <dgm:prSet presAssocID="{7AACAB3A-1CA6-437E-A22C-2DED2E5BC709}" presName="connTx" presStyleLbl="parChTrans1D2" presStyleIdx="5" presStyleCnt="6"/>
      <dgm:spPr/>
    </dgm:pt>
    <dgm:pt modelId="{6AD0F53D-60CF-4E05-BD9F-D7FCFF1B1164}" type="pres">
      <dgm:prSet presAssocID="{0C73CE91-13C9-47F9-B9E6-337A1879555C}" presName="node" presStyleLbl="node1" presStyleIdx="5" presStyleCnt="6" custScaleX="57310" custScaleY="57310">
        <dgm:presLayoutVars>
          <dgm:bulletEnabled val="1"/>
        </dgm:presLayoutVars>
      </dgm:prSet>
      <dgm:spPr/>
    </dgm:pt>
  </dgm:ptLst>
  <dgm:cxnLst>
    <dgm:cxn modelId="{0A556B0C-B54D-EE47-82F1-EB21D284EE37}" srcId="{0FDECD9C-060E-4D66-B6DE-0BBAB179B365}" destId="{6A7F282E-19C8-174B-B04F-611E6989F198}" srcOrd="1" destOrd="0" parTransId="{8F629CCF-E552-9F41-9D86-E23D7E6D22D1}" sibTransId="{713D407A-D6BE-7B48-8963-970E69B79F4A}"/>
    <dgm:cxn modelId="{70263112-FE42-4D7E-B147-26224BC9028A}" srcId="{0FDECD9C-060E-4D66-B6DE-0BBAB179B365}" destId="{C2BAA1AF-B9CA-490D-A1CD-63079D956C86}" srcOrd="2" destOrd="0" parTransId="{F3B38715-7B7F-43D8-B4C9-E2E0463C9D39}" sibTransId="{244F95FE-F38E-4A72-99F5-DF0E31237C4B}"/>
    <dgm:cxn modelId="{C0A45513-A4B0-914F-BB1C-17404B64FEBE}" type="presOf" srcId="{7AACAB3A-1CA6-437E-A22C-2DED2E5BC709}" destId="{DE179C8B-BB1B-4298-A153-79AEC735E12A}" srcOrd="1" destOrd="0" presId="urn:microsoft.com/office/officeart/2005/8/layout/radial1#1"/>
    <dgm:cxn modelId="{8BB01319-7B34-0E41-985F-2D1765ADD9FC}" type="presOf" srcId="{6BC73C20-21A3-4192-A8C5-97516D0A265F}" destId="{DFDE2FA0-3994-4599-9E33-6F4168DF3AF8}" srcOrd="1" destOrd="0" presId="urn:microsoft.com/office/officeart/2005/8/layout/radial1#1"/>
    <dgm:cxn modelId="{8A045020-79F1-4D4F-894D-B928C87FA05F}" type="presOf" srcId="{5F6BE6C4-38A4-403E-AD33-6B233D0BD313}" destId="{E8556FC2-1959-4697-8439-0843C5593147}" srcOrd="0" destOrd="0" presId="urn:microsoft.com/office/officeart/2005/8/layout/radial1#1"/>
    <dgm:cxn modelId="{5C6AB431-462F-7848-AE9A-78C80E4C96E9}" type="presOf" srcId="{B615990E-480C-45E4-849D-312318170B2C}" destId="{3ADF440F-FCFA-4D1A-B92B-6A5821700A10}" srcOrd="0" destOrd="0" presId="urn:microsoft.com/office/officeart/2005/8/layout/radial1#1"/>
    <dgm:cxn modelId="{86D86035-7925-E544-80F9-08F983B0096C}" type="presOf" srcId="{9D9BD6C5-1B38-4654-9ADC-4F3819B4545D}" destId="{A22DEAB6-EA35-4BDF-BCA8-2B09716F3A95}" srcOrd="0" destOrd="0" presId="urn:microsoft.com/office/officeart/2005/8/layout/radial1#1"/>
    <dgm:cxn modelId="{D9E5AB3A-C978-468F-8F77-C18A2AFA7FF3}" srcId="{9D9BD6C5-1B38-4654-9ADC-4F3819B4545D}" destId="{4D0DFF39-27BD-4514-99E6-ED1B0C7F89FD}" srcOrd="1" destOrd="0" parTransId="{4DB372E0-5BBC-48A5-AE0B-89E8D592FEFE}" sibTransId="{4B86D5B3-E84D-477C-9B2F-B7732D005B25}"/>
    <dgm:cxn modelId="{1B90D33C-AEE4-9A40-B57A-946A3D84BFE2}" type="presOf" srcId="{5819584F-DBCC-4871-8BE7-795F648355D9}" destId="{5ACD60D0-8C65-452D-B0C4-6E9479D8DAB3}" srcOrd="0" destOrd="0" presId="urn:microsoft.com/office/officeart/2005/8/layout/radial1#1"/>
    <dgm:cxn modelId="{D68ABE6A-A6D3-4079-B46D-434C6D26B0A1}" srcId="{0FDECD9C-060E-4D66-B6DE-0BBAB179B365}" destId="{B615990E-480C-45E4-849D-312318170B2C}" srcOrd="3" destOrd="0" parTransId="{5819584F-DBCC-4871-8BE7-795F648355D9}" sibTransId="{929558C5-8E4C-4166-899F-A12591BE7F54}"/>
    <dgm:cxn modelId="{3795EC4F-B3EA-324E-8D58-CEDC7ECD707F}" type="presOf" srcId="{8F629CCF-E552-9F41-9D86-E23D7E6D22D1}" destId="{CB3FB520-9E60-6143-ABD4-6CE89711F6E7}" srcOrd="1" destOrd="0" presId="urn:microsoft.com/office/officeart/2005/8/layout/radial1#1"/>
    <dgm:cxn modelId="{69B76652-AA7B-4742-A062-5DB2AAB028CB}" type="presOf" srcId="{C2BAA1AF-B9CA-490D-A1CD-63079D956C86}" destId="{6CCE99C3-DB8B-4A60-BC36-FB3D2C49071A}" srcOrd="0" destOrd="0" presId="urn:microsoft.com/office/officeart/2005/8/layout/radial1#1"/>
    <dgm:cxn modelId="{33EB7A7C-A80B-CE40-858D-FECF82FFB8F7}" type="presOf" srcId="{6A7F282E-19C8-174B-B04F-611E6989F198}" destId="{7767C78E-874D-F14E-8B87-28827CE2A3A2}" srcOrd="0" destOrd="0" presId="urn:microsoft.com/office/officeart/2005/8/layout/radial1#1"/>
    <dgm:cxn modelId="{36CFB485-CFED-354D-8FE5-17F4BF6604AE}" type="presOf" srcId="{8F629CCF-E552-9F41-9D86-E23D7E6D22D1}" destId="{384128DB-0924-6C46-9E8A-F3DE3AB266D4}" srcOrd="0" destOrd="0" presId="urn:microsoft.com/office/officeart/2005/8/layout/radial1#1"/>
    <dgm:cxn modelId="{A3123B86-7994-4945-9DF0-D67D7438FEA0}" srcId="{0FDECD9C-060E-4D66-B6DE-0BBAB179B365}" destId="{DE121B0A-2606-4BD7-8401-2D4DE2AC03E0}" srcOrd="0" destOrd="0" parTransId="{6BC73C20-21A3-4192-A8C5-97516D0A265F}" sibTransId="{8BE0F6EF-1A01-46F1-9FBE-9A6732450BA5}"/>
    <dgm:cxn modelId="{938C778D-6A80-4446-A559-A54A549CA786}" type="presOf" srcId="{F3B38715-7B7F-43D8-B4C9-E2E0463C9D39}" destId="{37248FEC-CA5D-4D81-A4AF-161808C552FB}" srcOrd="0" destOrd="0" presId="urn:microsoft.com/office/officeart/2005/8/layout/radial1#1"/>
    <dgm:cxn modelId="{DC7F9893-E0EA-7648-8EE9-48BF9A8C9256}" type="presOf" srcId="{0FDECD9C-060E-4D66-B6DE-0BBAB179B365}" destId="{34C5EE08-8987-4976-90FC-6FED64FE0577}" srcOrd="0" destOrd="0" presId="urn:microsoft.com/office/officeart/2005/8/layout/radial1#1"/>
    <dgm:cxn modelId="{87A7ED9A-2009-3649-9DFB-6ACC26D18F7E}" type="presOf" srcId="{5819584F-DBCC-4871-8BE7-795F648355D9}" destId="{207F11E5-A55B-4736-9864-2E2313BBD81F}" srcOrd="1" destOrd="0" presId="urn:microsoft.com/office/officeart/2005/8/layout/radial1#1"/>
    <dgm:cxn modelId="{9E7EBD9B-B765-4B87-88F4-95FA253DF799}" srcId="{0FDECD9C-060E-4D66-B6DE-0BBAB179B365}" destId="{4FBF1BEC-34B5-49F0-BC8A-DA2CE09BC7BF}" srcOrd="4" destOrd="0" parTransId="{5F6BE6C4-38A4-403E-AD33-6B233D0BD313}" sibTransId="{BDE90464-4BF3-444C-949F-670DB097DF17}"/>
    <dgm:cxn modelId="{37F5F19C-3AA4-FB4C-90EA-55D29F748EAB}" type="presOf" srcId="{F3B38715-7B7F-43D8-B4C9-E2E0463C9D39}" destId="{6B344E1D-791F-4A44-ACF3-A7BBEC86063C}" srcOrd="1" destOrd="0" presId="urn:microsoft.com/office/officeart/2005/8/layout/radial1#1"/>
    <dgm:cxn modelId="{5B3484B5-E92F-894B-9223-B11B6CB2E7A3}" type="presOf" srcId="{6BC73C20-21A3-4192-A8C5-97516D0A265F}" destId="{B5402ADC-F7ED-460B-A9C6-D99FBECB9232}" srcOrd="0" destOrd="0" presId="urn:microsoft.com/office/officeart/2005/8/layout/radial1#1"/>
    <dgm:cxn modelId="{AD4B77C2-BA63-422C-BAB0-53F3F3C3B178}" srcId="{0FDECD9C-060E-4D66-B6DE-0BBAB179B365}" destId="{0C73CE91-13C9-47F9-B9E6-337A1879555C}" srcOrd="5" destOrd="0" parTransId="{7AACAB3A-1CA6-437E-A22C-2DED2E5BC709}" sibTransId="{BB0E9D27-2C62-4A23-BFE0-BAF5D1DE7A50}"/>
    <dgm:cxn modelId="{4DB7E2C8-7FEB-184C-91E7-5F2BC0CCB15C}" type="presOf" srcId="{4FBF1BEC-34B5-49F0-BC8A-DA2CE09BC7BF}" destId="{DCC8631D-1C5B-49D6-A399-73AAB6B9A331}" srcOrd="0" destOrd="0" presId="urn:microsoft.com/office/officeart/2005/8/layout/radial1#1"/>
    <dgm:cxn modelId="{07F054CB-EA96-4A4C-ABC5-45C13C227704}" type="presOf" srcId="{5F6BE6C4-38A4-403E-AD33-6B233D0BD313}" destId="{DED6145F-411F-4158-BA7B-3201A1E810B1}" srcOrd="1" destOrd="0" presId="urn:microsoft.com/office/officeart/2005/8/layout/radial1#1"/>
    <dgm:cxn modelId="{BA5EE6DC-214B-4544-B2D2-EFB021AA77C7}" type="presOf" srcId="{0C73CE91-13C9-47F9-B9E6-337A1879555C}" destId="{6AD0F53D-60CF-4E05-BD9F-D7FCFF1B1164}" srcOrd="0" destOrd="0" presId="urn:microsoft.com/office/officeart/2005/8/layout/radial1#1"/>
    <dgm:cxn modelId="{1D7E11E1-6A00-41FF-881E-7D620FD820F8}" srcId="{9D9BD6C5-1B38-4654-9ADC-4F3819B4545D}" destId="{0FDECD9C-060E-4D66-B6DE-0BBAB179B365}" srcOrd="0" destOrd="0" parTransId="{B381DE4D-9164-40DD-A10C-BA5E3362E1FD}" sibTransId="{11077520-9AF4-40D6-928D-C7498DE6F166}"/>
    <dgm:cxn modelId="{897FC5E7-C364-DF4C-A6AF-EA2FF4EB5225}" type="presOf" srcId="{DE121B0A-2606-4BD7-8401-2D4DE2AC03E0}" destId="{6AB4DF9B-6E8F-4F75-9A5F-D146A3D56669}" srcOrd="0" destOrd="0" presId="urn:microsoft.com/office/officeart/2005/8/layout/radial1#1"/>
    <dgm:cxn modelId="{125B6CED-9466-BE49-8CC4-FDE94146C9B0}" type="presOf" srcId="{7AACAB3A-1CA6-437E-A22C-2DED2E5BC709}" destId="{DBF8EB02-37E7-4786-91FD-3103A8E76AE5}" srcOrd="0" destOrd="0" presId="urn:microsoft.com/office/officeart/2005/8/layout/radial1#1"/>
    <dgm:cxn modelId="{101130BD-B396-7841-A508-FFA99FBDE275}" type="presParOf" srcId="{A22DEAB6-EA35-4BDF-BCA8-2B09716F3A95}" destId="{34C5EE08-8987-4976-90FC-6FED64FE0577}" srcOrd="0" destOrd="0" presId="urn:microsoft.com/office/officeart/2005/8/layout/radial1#1"/>
    <dgm:cxn modelId="{280237B4-92CA-2541-A8EC-8F300B571ED0}" type="presParOf" srcId="{A22DEAB6-EA35-4BDF-BCA8-2B09716F3A95}" destId="{B5402ADC-F7ED-460B-A9C6-D99FBECB9232}" srcOrd="1" destOrd="0" presId="urn:microsoft.com/office/officeart/2005/8/layout/radial1#1"/>
    <dgm:cxn modelId="{EA60BF87-7171-6441-AEFC-E9F88C13C2D3}" type="presParOf" srcId="{B5402ADC-F7ED-460B-A9C6-D99FBECB9232}" destId="{DFDE2FA0-3994-4599-9E33-6F4168DF3AF8}" srcOrd="0" destOrd="0" presId="urn:microsoft.com/office/officeart/2005/8/layout/radial1#1"/>
    <dgm:cxn modelId="{6191962E-2309-284F-A541-FD9BBC96D5C9}" type="presParOf" srcId="{A22DEAB6-EA35-4BDF-BCA8-2B09716F3A95}" destId="{6AB4DF9B-6E8F-4F75-9A5F-D146A3D56669}" srcOrd="2" destOrd="0" presId="urn:microsoft.com/office/officeart/2005/8/layout/radial1#1"/>
    <dgm:cxn modelId="{DFACC13A-F3DA-104B-8AC9-2C4B294C9C38}" type="presParOf" srcId="{A22DEAB6-EA35-4BDF-BCA8-2B09716F3A95}" destId="{384128DB-0924-6C46-9E8A-F3DE3AB266D4}" srcOrd="3" destOrd="0" presId="urn:microsoft.com/office/officeart/2005/8/layout/radial1#1"/>
    <dgm:cxn modelId="{6520E8F6-FEB0-B545-9CDA-8E1A1AA71FCA}" type="presParOf" srcId="{384128DB-0924-6C46-9E8A-F3DE3AB266D4}" destId="{CB3FB520-9E60-6143-ABD4-6CE89711F6E7}" srcOrd="0" destOrd="0" presId="urn:microsoft.com/office/officeart/2005/8/layout/radial1#1"/>
    <dgm:cxn modelId="{A0B6027D-3634-E04B-A22A-F7E8E4A7FB08}" type="presParOf" srcId="{A22DEAB6-EA35-4BDF-BCA8-2B09716F3A95}" destId="{7767C78E-874D-F14E-8B87-28827CE2A3A2}" srcOrd="4" destOrd="0" presId="urn:microsoft.com/office/officeart/2005/8/layout/radial1#1"/>
    <dgm:cxn modelId="{00A0140D-47E2-9248-814F-DF788D81C0F5}" type="presParOf" srcId="{A22DEAB6-EA35-4BDF-BCA8-2B09716F3A95}" destId="{37248FEC-CA5D-4D81-A4AF-161808C552FB}" srcOrd="5" destOrd="0" presId="urn:microsoft.com/office/officeart/2005/8/layout/radial1#1"/>
    <dgm:cxn modelId="{17C72F2D-95DF-9048-9319-9491F3455FE3}" type="presParOf" srcId="{37248FEC-CA5D-4D81-A4AF-161808C552FB}" destId="{6B344E1D-791F-4A44-ACF3-A7BBEC86063C}" srcOrd="0" destOrd="0" presId="urn:microsoft.com/office/officeart/2005/8/layout/radial1#1"/>
    <dgm:cxn modelId="{164AC9FA-AF4A-A848-8A80-669D1ED5258E}" type="presParOf" srcId="{A22DEAB6-EA35-4BDF-BCA8-2B09716F3A95}" destId="{6CCE99C3-DB8B-4A60-BC36-FB3D2C49071A}" srcOrd="6" destOrd="0" presId="urn:microsoft.com/office/officeart/2005/8/layout/radial1#1"/>
    <dgm:cxn modelId="{98CBAEA0-BB4A-634B-85E5-1ADE1DC7B075}" type="presParOf" srcId="{A22DEAB6-EA35-4BDF-BCA8-2B09716F3A95}" destId="{5ACD60D0-8C65-452D-B0C4-6E9479D8DAB3}" srcOrd="7" destOrd="0" presId="urn:microsoft.com/office/officeart/2005/8/layout/radial1#1"/>
    <dgm:cxn modelId="{881ACFAC-8DF3-EF4E-B496-DFCBD28DD03A}" type="presParOf" srcId="{5ACD60D0-8C65-452D-B0C4-6E9479D8DAB3}" destId="{207F11E5-A55B-4736-9864-2E2313BBD81F}" srcOrd="0" destOrd="0" presId="urn:microsoft.com/office/officeart/2005/8/layout/radial1#1"/>
    <dgm:cxn modelId="{47616791-F5A4-244E-B456-D305389D8FF2}" type="presParOf" srcId="{A22DEAB6-EA35-4BDF-BCA8-2B09716F3A95}" destId="{3ADF440F-FCFA-4D1A-B92B-6A5821700A10}" srcOrd="8" destOrd="0" presId="urn:microsoft.com/office/officeart/2005/8/layout/radial1#1"/>
    <dgm:cxn modelId="{49012ACB-4056-0841-9794-AD7F7527015A}" type="presParOf" srcId="{A22DEAB6-EA35-4BDF-BCA8-2B09716F3A95}" destId="{E8556FC2-1959-4697-8439-0843C5593147}" srcOrd="9" destOrd="0" presId="urn:microsoft.com/office/officeart/2005/8/layout/radial1#1"/>
    <dgm:cxn modelId="{F8171C73-4D11-8D48-BC33-165B3B2860AD}" type="presParOf" srcId="{E8556FC2-1959-4697-8439-0843C5593147}" destId="{DED6145F-411F-4158-BA7B-3201A1E810B1}" srcOrd="0" destOrd="0" presId="urn:microsoft.com/office/officeart/2005/8/layout/radial1#1"/>
    <dgm:cxn modelId="{3216B1D9-9D2A-9A4E-A0A2-12778BBE7C5A}" type="presParOf" srcId="{A22DEAB6-EA35-4BDF-BCA8-2B09716F3A95}" destId="{DCC8631D-1C5B-49D6-A399-73AAB6B9A331}" srcOrd="10" destOrd="0" presId="urn:microsoft.com/office/officeart/2005/8/layout/radial1#1"/>
    <dgm:cxn modelId="{A120D84A-C339-7C4D-A487-8180D1E579C7}" type="presParOf" srcId="{A22DEAB6-EA35-4BDF-BCA8-2B09716F3A95}" destId="{DBF8EB02-37E7-4786-91FD-3103A8E76AE5}" srcOrd="11" destOrd="0" presId="urn:microsoft.com/office/officeart/2005/8/layout/radial1#1"/>
    <dgm:cxn modelId="{855677EF-6CCE-5E4B-B18C-12E7C9764F5C}" type="presParOf" srcId="{DBF8EB02-37E7-4786-91FD-3103A8E76AE5}" destId="{DE179C8B-BB1B-4298-A153-79AEC735E12A}" srcOrd="0" destOrd="0" presId="urn:microsoft.com/office/officeart/2005/8/layout/radial1#1"/>
    <dgm:cxn modelId="{7637CC4C-0A5D-D54D-8EDE-F1E4F8BD5BA0}" type="presParOf" srcId="{A22DEAB6-EA35-4BDF-BCA8-2B09716F3A95}" destId="{6AD0F53D-60CF-4E05-BD9F-D7FCFF1B1164}" srcOrd="12" destOrd="0" presId="urn:microsoft.com/office/officeart/2005/8/layout/radial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8E2FB6-A751-4A6D-B771-306958BB2FD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EEB9B00-5269-4013-ADCC-1AFD4AB79166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dirty="0"/>
            <a:t>Comprehensive Dataset</a:t>
          </a:r>
        </a:p>
      </dgm:t>
    </dgm:pt>
    <dgm:pt modelId="{2BAD2ED4-ACD0-42B1-9D0F-3E359BFFCC8B}" type="parTrans" cxnId="{C75FF978-62B9-4278-9764-A29B34803384}">
      <dgm:prSet/>
      <dgm:spPr/>
      <dgm:t>
        <a:bodyPr/>
        <a:lstStyle/>
        <a:p>
          <a:endParaRPr lang="en-GB"/>
        </a:p>
      </dgm:t>
    </dgm:pt>
    <dgm:pt modelId="{B556AB25-8F33-48F3-8FC7-9B176230170E}" type="sibTrans" cxnId="{C75FF978-62B9-4278-9764-A29B34803384}">
      <dgm:prSet/>
      <dgm:spPr/>
      <dgm:t>
        <a:bodyPr/>
        <a:lstStyle/>
        <a:p>
          <a:endParaRPr lang="en-GB"/>
        </a:p>
      </dgm:t>
    </dgm:pt>
    <dgm:pt modelId="{C48BB7F6-DD85-4DD5-85EA-79A40A09D3F1}" type="asst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GB" dirty="0"/>
            <a:t>Data Integration</a:t>
          </a:r>
        </a:p>
      </dgm:t>
    </dgm:pt>
    <dgm:pt modelId="{82FF0D1E-CCD7-4477-A4AE-AB8A4BFF563B}" type="parTrans" cxnId="{939D753B-8685-4376-89DC-DCFF2ABC8F9A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GB"/>
        </a:p>
      </dgm:t>
    </dgm:pt>
    <dgm:pt modelId="{F0336CA2-3574-413F-9866-DBC9FBC3A48E}" type="sibTrans" cxnId="{939D753B-8685-4376-89DC-DCFF2ABC8F9A}">
      <dgm:prSet/>
      <dgm:spPr/>
      <dgm:t>
        <a:bodyPr/>
        <a:lstStyle/>
        <a:p>
          <a:endParaRPr lang="en-GB"/>
        </a:p>
      </dgm:t>
    </dgm:pt>
    <dgm:pt modelId="{07B20018-DE22-430A-ADE8-DCC64E6E2E6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GB" dirty="0"/>
            <a:t>Hospital Data</a:t>
          </a:r>
        </a:p>
      </dgm:t>
    </dgm:pt>
    <dgm:pt modelId="{3271ED72-8F38-48D4-8CA1-F640B1FE70DD}" type="parTrans" cxnId="{CE3947FE-CD79-4868-9D07-905BBA1E2A1B}">
      <dgm:prSet/>
      <dgm:spPr/>
      <dgm:t>
        <a:bodyPr/>
        <a:lstStyle/>
        <a:p>
          <a:endParaRPr lang="en-GB"/>
        </a:p>
      </dgm:t>
    </dgm:pt>
    <dgm:pt modelId="{AB64316D-50FC-437E-A308-B8C70B8427CF}" type="sibTrans" cxnId="{CE3947FE-CD79-4868-9D07-905BBA1E2A1B}">
      <dgm:prSet/>
      <dgm:spPr/>
      <dgm:t>
        <a:bodyPr/>
        <a:lstStyle/>
        <a:p>
          <a:endParaRPr lang="en-GB"/>
        </a:p>
      </dgm:t>
    </dgm:pt>
    <dgm:pt modelId="{B01350B8-34CD-4B96-89CD-B5CFF6831AE3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GB" dirty="0"/>
            <a:t>Hospital Data</a:t>
          </a:r>
        </a:p>
      </dgm:t>
    </dgm:pt>
    <dgm:pt modelId="{A1BD8B26-3536-47EF-85C2-A312BAA3D837}" type="parTrans" cxnId="{595B8614-174A-485F-8CE4-F5DCBC640091}">
      <dgm:prSet/>
      <dgm:spPr/>
      <dgm:t>
        <a:bodyPr/>
        <a:lstStyle/>
        <a:p>
          <a:endParaRPr lang="en-GB"/>
        </a:p>
      </dgm:t>
    </dgm:pt>
    <dgm:pt modelId="{EB5317BF-9AE6-49B7-B3C7-3ED5DCD29A78}" type="sibTrans" cxnId="{595B8614-174A-485F-8CE4-F5DCBC640091}">
      <dgm:prSet/>
      <dgm:spPr/>
      <dgm:t>
        <a:bodyPr/>
        <a:lstStyle/>
        <a:p>
          <a:endParaRPr lang="en-GB"/>
        </a:p>
      </dgm:t>
    </dgm:pt>
    <dgm:pt modelId="{D48736C1-B0C5-4C02-9445-4D29A4E55E62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GB" dirty="0"/>
            <a:t>Hospital Data</a:t>
          </a:r>
        </a:p>
      </dgm:t>
    </dgm:pt>
    <dgm:pt modelId="{E74BFC9A-84BC-427F-9295-16F0E2477959}" type="parTrans" cxnId="{A8B7A898-7371-49AE-BD53-5C65EB38387D}">
      <dgm:prSet/>
      <dgm:spPr/>
      <dgm:t>
        <a:bodyPr/>
        <a:lstStyle/>
        <a:p>
          <a:endParaRPr lang="en-GB"/>
        </a:p>
      </dgm:t>
    </dgm:pt>
    <dgm:pt modelId="{21622BD4-3532-4823-9638-4523015CE33C}" type="sibTrans" cxnId="{A8B7A898-7371-49AE-BD53-5C65EB38387D}">
      <dgm:prSet/>
      <dgm:spPr/>
      <dgm:t>
        <a:bodyPr/>
        <a:lstStyle/>
        <a:p>
          <a:endParaRPr lang="en-GB"/>
        </a:p>
      </dgm:t>
    </dgm:pt>
    <dgm:pt modelId="{0098CC66-4304-469B-8C8F-5456142965BF}" type="pres">
      <dgm:prSet presAssocID="{048E2FB6-A751-4A6D-B771-306958BB2FD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0967BDF-93A8-4561-837A-1413B0DC2616}" type="pres">
      <dgm:prSet presAssocID="{BEEB9B00-5269-4013-ADCC-1AFD4AB79166}" presName="hierRoot1" presStyleCnt="0">
        <dgm:presLayoutVars>
          <dgm:hierBranch val="init"/>
        </dgm:presLayoutVars>
      </dgm:prSet>
      <dgm:spPr/>
    </dgm:pt>
    <dgm:pt modelId="{66955F22-7D73-4DCE-B333-E8844FDA425C}" type="pres">
      <dgm:prSet presAssocID="{BEEB9B00-5269-4013-ADCC-1AFD4AB79166}" presName="rootComposite1" presStyleCnt="0"/>
      <dgm:spPr/>
    </dgm:pt>
    <dgm:pt modelId="{6FEFE8D7-1C80-4BFF-93F0-4C9F6AE8ED57}" type="pres">
      <dgm:prSet presAssocID="{BEEB9B00-5269-4013-ADCC-1AFD4AB79166}" presName="rootText1" presStyleLbl="node0" presStyleIdx="0" presStyleCnt="1">
        <dgm:presLayoutVars>
          <dgm:chPref val="3"/>
        </dgm:presLayoutVars>
      </dgm:prSet>
      <dgm:spPr/>
    </dgm:pt>
    <dgm:pt modelId="{C6299AD2-A973-4EBE-A582-20EA011FBE01}" type="pres">
      <dgm:prSet presAssocID="{BEEB9B00-5269-4013-ADCC-1AFD4AB79166}" presName="rootConnector1" presStyleLbl="node1" presStyleIdx="0" presStyleCnt="0"/>
      <dgm:spPr/>
    </dgm:pt>
    <dgm:pt modelId="{982BD0C4-7C4B-4545-84B2-022983756223}" type="pres">
      <dgm:prSet presAssocID="{BEEB9B00-5269-4013-ADCC-1AFD4AB79166}" presName="hierChild2" presStyleCnt="0"/>
      <dgm:spPr/>
    </dgm:pt>
    <dgm:pt modelId="{26AE0A7B-2C6E-413A-86CC-8CBA44611786}" type="pres">
      <dgm:prSet presAssocID="{3271ED72-8F38-48D4-8CA1-F640B1FE70DD}" presName="Name37" presStyleLbl="parChTrans1D2" presStyleIdx="0" presStyleCnt="4"/>
      <dgm:spPr/>
    </dgm:pt>
    <dgm:pt modelId="{6FD18A57-F386-4B18-A372-203B7EB2FE04}" type="pres">
      <dgm:prSet presAssocID="{07B20018-DE22-430A-ADE8-DCC64E6E2E6F}" presName="hierRoot2" presStyleCnt="0">
        <dgm:presLayoutVars>
          <dgm:hierBranch val="init"/>
        </dgm:presLayoutVars>
      </dgm:prSet>
      <dgm:spPr/>
    </dgm:pt>
    <dgm:pt modelId="{17D28A34-6378-408E-BCDA-2D699340425F}" type="pres">
      <dgm:prSet presAssocID="{07B20018-DE22-430A-ADE8-DCC64E6E2E6F}" presName="rootComposite" presStyleCnt="0"/>
      <dgm:spPr/>
    </dgm:pt>
    <dgm:pt modelId="{13917845-91E6-4A9F-A2D9-715384F8E646}" type="pres">
      <dgm:prSet presAssocID="{07B20018-DE22-430A-ADE8-DCC64E6E2E6F}" presName="rootText" presStyleLbl="node2" presStyleIdx="0" presStyleCnt="3">
        <dgm:presLayoutVars>
          <dgm:chPref val="3"/>
        </dgm:presLayoutVars>
      </dgm:prSet>
      <dgm:spPr/>
    </dgm:pt>
    <dgm:pt modelId="{6D2BBC74-95C3-481A-A780-5D80471C8736}" type="pres">
      <dgm:prSet presAssocID="{07B20018-DE22-430A-ADE8-DCC64E6E2E6F}" presName="rootConnector" presStyleLbl="node2" presStyleIdx="0" presStyleCnt="3"/>
      <dgm:spPr/>
    </dgm:pt>
    <dgm:pt modelId="{B18DF4A2-8940-472D-91F7-894BE3BEF4ED}" type="pres">
      <dgm:prSet presAssocID="{07B20018-DE22-430A-ADE8-DCC64E6E2E6F}" presName="hierChild4" presStyleCnt="0"/>
      <dgm:spPr/>
    </dgm:pt>
    <dgm:pt modelId="{338E6C9A-286B-4683-9ADA-8D204E00C213}" type="pres">
      <dgm:prSet presAssocID="{07B20018-DE22-430A-ADE8-DCC64E6E2E6F}" presName="hierChild5" presStyleCnt="0"/>
      <dgm:spPr/>
    </dgm:pt>
    <dgm:pt modelId="{80DBAECD-7CF7-4528-A710-6941C23EBF9B}" type="pres">
      <dgm:prSet presAssocID="{A1BD8B26-3536-47EF-85C2-A312BAA3D837}" presName="Name37" presStyleLbl="parChTrans1D2" presStyleIdx="1" presStyleCnt="4"/>
      <dgm:spPr/>
    </dgm:pt>
    <dgm:pt modelId="{BAA755B4-B381-458B-95B3-2A939D5E4FC3}" type="pres">
      <dgm:prSet presAssocID="{B01350B8-34CD-4B96-89CD-B5CFF6831AE3}" presName="hierRoot2" presStyleCnt="0">
        <dgm:presLayoutVars>
          <dgm:hierBranch val="init"/>
        </dgm:presLayoutVars>
      </dgm:prSet>
      <dgm:spPr/>
    </dgm:pt>
    <dgm:pt modelId="{3A79B078-56C6-4B1D-9F2A-1C30B4137EDD}" type="pres">
      <dgm:prSet presAssocID="{B01350B8-34CD-4B96-89CD-B5CFF6831AE3}" presName="rootComposite" presStyleCnt="0"/>
      <dgm:spPr/>
    </dgm:pt>
    <dgm:pt modelId="{BCBF31D7-4778-4BE7-8BCA-74F204623361}" type="pres">
      <dgm:prSet presAssocID="{B01350B8-34CD-4B96-89CD-B5CFF6831AE3}" presName="rootText" presStyleLbl="node2" presStyleIdx="1" presStyleCnt="3">
        <dgm:presLayoutVars>
          <dgm:chPref val="3"/>
        </dgm:presLayoutVars>
      </dgm:prSet>
      <dgm:spPr/>
    </dgm:pt>
    <dgm:pt modelId="{E5846BAB-51AE-4A15-BCC8-0174F3D67795}" type="pres">
      <dgm:prSet presAssocID="{B01350B8-34CD-4B96-89CD-B5CFF6831AE3}" presName="rootConnector" presStyleLbl="node2" presStyleIdx="1" presStyleCnt="3"/>
      <dgm:spPr/>
    </dgm:pt>
    <dgm:pt modelId="{DECFA5FB-0B8B-43FB-ADD8-E1D0529797EB}" type="pres">
      <dgm:prSet presAssocID="{B01350B8-34CD-4B96-89CD-B5CFF6831AE3}" presName="hierChild4" presStyleCnt="0"/>
      <dgm:spPr/>
    </dgm:pt>
    <dgm:pt modelId="{14EA9B5D-F083-4552-B221-FD9D4274535E}" type="pres">
      <dgm:prSet presAssocID="{B01350B8-34CD-4B96-89CD-B5CFF6831AE3}" presName="hierChild5" presStyleCnt="0"/>
      <dgm:spPr/>
    </dgm:pt>
    <dgm:pt modelId="{F2DBD351-80A2-4A0F-88D3-610E5AD5A23A}" type="pres">
      <dgm:prSet presAssocID="{E74BFC9A-84BC-427F-9295-16F0E2477959}" presName="Name37" presStyleLbl="parChTrans1D2" presStyleIdx="2" presStyleCnt="4"/>
      <dgm:spPr/>
    </dgm:pt>
    <dgm:pt modelId="{0A3D895E-0E64-45E9-92A2-41E3BDFA1A7B}" type="pres">
      <dgm:prSet presAssocID="{D48736C1-B0C5-4C02-9445-4D29A4E55E62}" presName="hierRoot2" presStyleCnt="0">
        <dgm:presLayoutVars>
          <dgm:hierBranch val="init"/>
        </dgm:presLayoutVars>
      </dgm:prSet>
      <dgm:spPr/>
    </dgm:pt>
    <dgm:pt modelId="{BFDD1A24-7DB7-483B-BBCA-42476C318470}" type="pres">
      <dgm:prSet presAssocID="{D48736C1-B0C5-4C02-9445-4D29A4E55E62}" presName="rootComposite" presStyleCnt="0"/>
      <dgm:spPr/>
    </dgm:pt>
    <dgm:pt modelId="{A626D9E4-7666-4945-B8A5-F055DB890EF2}" type="pres">
      <dgm:prSet presAssocID="{D48736C1-B0C5-4C02-9445-4D29A4E55E62}" presName="rootText" presStyleLbl="node2" presStyleIdx="2" presStyleCnt="3">
        <dgm:presLayoutVars>
          <dgm:chPref val="3"/>
        </dgm:presLayoutVars>
      </dgm:prSet>
      <dgm:spPr/>
    </dgm:pt>
    <dgm:pt modelId="{F74BB4F1-5F01-41C9-98E4-76E4823770E0}" type="pres">
      <dgm:prSet presAssocID="{D48736C1-B0C5-4C02-9445-4D29A4E55E62}" presName="rootConnector" presStyleLbl="node2" presStyleIdx="2" presStyleCnt="3"/>
      <dgm:spPr/>
    </dgm:pt>
    <dgm:pt modelId="{364BCCED-E626-4907-92BD-A326EF739CE9}" type="pres">
      <dgm:prSet presAssocID="{D48736C1-B0C5-4C02-9445-4D29A4E55E62}" presName="hierChild4" presStyleCnt="0"/>
      <dgm:spPr/>
    </dgm:pt>
    <dgm:pt modelId="{D00F3FEF-90CB-480B-8C9E-EA5649B268B4}" type="pres">
      <dgm:prSet presAssocID="{D48736C1-B0C5-4C02-9445-4D29A4E55E62}" presName="hierChild5" presStyleCnt="0"/>
      <dgm:spPr/>
    </dgm:pt>
    <dgm:pt modelId="{85EB167B-1259-42AF-AFF2-0BEB72E4BE01}" type="pres">
      <dgm:prSet presAssocID="{BEEB9B00-5269-4013-ADCC-1AFD4AB79166}" presName="hierChild3" presStyleCnt="0"/>
      <dgm:spPr/>
    </dgm:pt>
    <dgm:pt modelId="{22833364-E6E7-4656-B014-353C699F6134}" type="pres">
      <dgm:prSet presAssocID="{82FF0D1E-CCD7-4477-A4AE-AB8A4BFF563B}" presName="Name111" presStyleLbl="parChTrans1D2" presStyleIdx="3" presStyleCnt="4"/>
      <dgm:spPr/>
    </dgm:pt>
    <dgm:pt modelId="{AD743F37-0901-4400-9CFE-E925A45DABAA}" type="pres">
      <dgm:prSet presAssocID="{C48BB7F6-DD85-4DD5-85EA-79A40A09D3F1}" presName="hierRoot3" presStyleCnt="0">
        <dgm:presLayoutVars>
          <dgm:hierBranch val="init"/>
        </dgm:presLayoutVars>
      </dgm:prSet>
      <dgm:spPr/>
    </dgm:pt>
    <dgm:pt modelId="{0721936B-9758-4FF9-B255-E509BE41AB47}" type="pres">
      <dgm:prSet presAssocID="{C48BB7F6-DD85-4DD5-85EA-79A40A09D3F1}" presName="rootComposite3" presStyleCnt="0"/>
      <dgm:spPr/>
    </dgm:pt>
    <dgm:pt modelId="{2917312A-7156-421B-9CC0-A36E70895C30}" type="pres">
      <dgm:prSet presAssocID="{C48BB7F6-DD85-4DD5-85EA-79A40A09D3F1}" presName="rootText3" presStyleLbl="asst1" presStyleIdx="0" presStyleCnt="1">
        <dgm:presLayoutVars>
          <dgm:chPref val="3"/>
        </dgm:presLayoutVars>
      </dgm:prSet>
      <dgm:spPr/>
    </dgm:pt>
    <dgm:pt modelId="{3B5ED8FA-32BF-4AA5-9C60-B76CD6457CCF}" type="pres">
      <dgm:prSet presAssocID="{C48BB7F6-DD85-4DD5-85EA-79A40A09D3F1}" presName="rootConnector3" presStyleLbl="asst1" presStyleIdx="0" presStyleCnt="1"/>
      <dgm:spPr/>
    </dgm:pt>
    <dgm:pt modelId="{92A49FCB-A344-4C94-B48E-DB0F3CED169D}" type="pres">
      <dgm:prSet presAssocID="{C48BB7F6-DD85-4DD5-85EA-79A40A09D3F1}" presName="hierChild6" presStyleCnt="0"/>
      <dgm:spPr/>
    </dgm:pt>
    <dgm:pt modelId="{34B09B3A-8190-46B5-9F9C-EC38F2C2301A}" type="pres">
      <dgm:prSet presAssocID="{C48BB7F6-DD85-4DD5-85EA-79A40A09D3F1}" presName="hierChild7" presStyleCnt="0"/>
      <dgm:spPr/>
    </dgm:pt>
  </dgm:ptLst>
  <dgm:cxnLst>
    <dgm:cxn modelId="{57B37010-1A62-4A82-B745-CECA49168D25}" type="presOf" srcId="{3271ED72-8F38-48D4-8CA1-F640B1FE70DD}" destId="{26AE0A7B-2C6E-413A-86CC-8CBA44611786}" srcOrd="0" destOrd="0" presId="urn:microsoft.com/office/officeart/2005/8/layout/orgChart1"/>
    <dgm:cxn modelId="{A1C6AE10-7CBC-484A-8A65-3819F80E3FBF}" type="presOf" srcId="{07B20018-DE22-430A-ADE8-DCC64E6E2E6F}" destId="{13917845-91E6-4A9F-A2D9-715384F8E646}" srcOrd="0" destOrd="0" presId="urn:microsoft.com/office/officeart/2005/8/layout/orgChart1"/>
    <dgm:cxn modelId="{595B8614-174A-485F-8CE4-F5DCBC640091}" srcId="{BEEB9B00-5269-4013-ADCC-1AFD4AB79166}" destId="{B01350B8-34CD-4B96-89CD-B5CFF6831AE3}" srcOrd="2" destOrd="0" parTransId="{A1BD8B26-3536-47EF-85C2-A312BAA3D837}" sibTransId="{EB5317BF-9AE6-49B7-B3C7-3ED5DCD29A78}"/>
    <dgm:cxn modelId="{61177836-DCAD-460B-9D7C-83E49104C270}" type="presOf" srcId="{A1BD8B26-3536-47EF-85C2-A312BAA3D837}" destId="{80DBAECD-7CF7-4528-A710-6941C23EBF9B}" srcOrd="0" destOrd="0" presId="urn:microsoft.com/office/officeart/2005/8/layout/orgChart1"/>
    <dgm:cxn modelId="{939D753B-8685-4376-89DC-DCFF2ABC8F9A}" srcId="{BEEB9B00-5269-4013-ADCC-1AFD4AB79166}" destId="{C48BB7F6-DD85-4DD5-85EA-79A40A09D3F1}" srcOrd="0" destOrd="0" parTransId="{82FF0D1E-CCD7-4477-A4AE-AB8A4BFF563B}" sibTransId="{F0336CA2-3574-413F-9866-DBC9FBC3A48E}"/>
    <dgm:cxn modelId="{4B43CE3F-F68A-4D30-8EC8-C6110F90FC5F}" type="presOf" srcId="{D48736C1-B0C5-4C02-9445-4D29A4E55E62}" destId="{A626D9E4-7666-4945-B8A5-F055DB890EF2}" srcOrd="0" destOrd="0" presId="urn:microsoft.com/office/officeart/2005/8/layout/orgChart1"/>
    <dgm:cxn modelId="{7026E444-77D6-410D-ABA7-30E6B35DB231}" type="presOf" srcId="{BEEB9B00-5269-4013-ADCC-1AFD4AB79166}" destId="{C6299AD2-A973-4EBE-A582-20EA011FBE01}" srcOrd="1" destOrd="0" presId="urn:microsoft.com/office/officeart/2005/8/layout/orgChart1"/>
    <dgm:cxn modelId="{76CDB165-6858-45B9-9425-088907331015}" type="presOf" srcId="{07B20018-DE22-430A-ADE8-DCC64E6E2E6F}" destId="{6D2BBC74-95C3-481A-A780-5D80471C8736}" srcOrd="1" destOrd="0" presId="urn:microsoft.com/office/officeart/2005/8/layout/orgChart1"/>
    <dgm:cxn modelId="{6341B447-8338-4606-9D30-F771BEE7EDAF}" type="presOf" srcId="{C48BB7F6-DD85-4DD5-85EA-79A40A09D3F1}" destId="{2917312A-7156-421B-9CC0-A36E70895C30}" srcOrd="0" destOrd="0" presId="urn:microsoft.com/office/officeart/2005/8/layout/orgChart1"/>
    <dgm:cxn modelId="{C75FF978-62B9-4278-9764-A29B34803384}" srcId="{048E2FB6-A751-4A6D-B771-306958BB2FDC}" destId="{BEEB9B00-5269-4013-ADCC-1AFD4AB79166}" srcOrd="0" destOrd="0" parTransId="{2BAD2ED4-ACD0-42B1-9D0F-3E359BFFCC8B}" sibTransId="{B556AB25-8F33-48F3-8FC7-9B176230170E}"/>
    <dgm:cxn modelId="{45BF6193-C88F-4CC8-AD30-4428FACBEE3A}" type="presOf" srcId="{B01350B8-34CD-4B96-89CD-B5CFF6831AE3}" destId="{BCBF31D7-4778-4BE7-8BCA-74F204623361}" srcOrd="0" destOrd="0" presId="urn:microsoft.com/office/officeart/2005/8/layout/orgChart1"/>
    <dgm:cxn modelId="{A8B7A898-7371-49AE-BD53-5C65EB38387D}" srcId="{BEEB9B00-5269-4013-ADCC-1AFD4AB79166}" destId="{D48736C1-B0C5-4C02-9445-4D29A4E55E62}" srcOrd="3" destOrd="0" parTransId="{E74BFC9A-84BC-427F-9295-16F0E2477959}" sibTransId="{21622BD4-3532-4823-9638-4523015CE33C}"/>
    <dgm:cxn modelId="{FAD2FDAF-34E7-4828-A287-2FABDF6DA4D2}" type="presOf" srcId="{D48736C1-B0C5-4C02-9445-4D29A4E55E62}" destId="{F74BB4F1-5F01-41C9-98E4-76E4823770E0}" srcOrd="1" destOrd="0" presId="urn:microsoft.com/office/officeart/2005/8/layout/orgChart1"/>
    <dgm:cxn modelId="{5BCCBBD5-8DC5-473F-B4FF-EE784D28ADEE}" type="presOf" srcId="{BEEB9B00-5269-4013-ADCC-1AFD4AB79166}" destId="{6FEFE8D7-1C80-4BFF-93F0-4C9F6AE8ED57}" srcOrd="0" destOrd="0" presId="urn:microsoft.com/office/officeart/2005/8/layout/orgChart1"/>
    <dgm:cxn modelId="{F22729DF-2C1A-4D73-8471-32570239498D}" type="presOf" srcId="{B01350B8-34CD-4B96-89CD-B5CFF6831AE3}" destId="{E5846BAB-51AE-4A15-BCC8-0174F3D67795}" srcOrd="1" destOrd="0" presId="urn:microsoft.com/office/officeart/2005/8/layout/orgChart1"/>
    <dgm:cxn modelId="{05E44CE2-AA2E-4EA0-A9EF-7891D0178BEA}" type="presOf" srcId="{048E2FB6-A751-4A6D-B771-306958BB2FDC}" destId="{0098CC66-4304-469B-8C8F-5456142965BF}" srcOrd="0" destOrd="0" presId="urn:microsoft.com/office/officeart/2005/8/layout/orgChart1"/>
    <dgm:cxn modelId="{7C0133F1-99BB-4B34-AD41-BE1E039973EA}" type="presOf" srcId="{E74BFC9A-84BC-427F-9295-16F0E2477959}" destId="{F2DBD351-80A2-4A0F-88D3-610E5AD5A23A}" srcOrd="0" destOrd="0" presId="urn:microsoft.com/office/officeart/2005/8/layout/orgChart1"/>
    <dgm:cxn modelId="{CE3947FE-CD79-4868-9D07-905BBA1E2A1B}" srcId="{BEEB9B00-5269-4013-ADCC-1AFD4AB79166}" destId="{07B20018-DE22-430A-ADE8-DCC64E6E2E6F}" srcOrd="1" destOrd="0" parTransId="{3271ED72-8F38-48D4-8CA1-F640B1FE70DD}" sibTransId="{AB64316D-50FC-437E-A308-B8C70B8427CF}"/>
    <dgm:cxn modelId="{1A31B6FE-1436-47B1-BCAD-B2EFC1F16BD1}" type="presOf" srcId="{82FF0D1E-CCD7-4477-A4AE-AB8A4BFF563B}" destId="{22833364-E6E7-4656-B014-353C699F6134}" srcOrd="0" destOrd="0" presId="urn:microsoft.com/office/officeart/2005/8/layout/orgChart1"/>
    <dgm:cxn modelId="{8F050CFF-8765-4FEB-ABE0-CEEEC9F72BA4}" type="presOf" srcId="{C48BB7F6-DD85-4DD5-85EA-79A40A09D3F1}" destId="{3B5ED8FA-32BF-4AA5-9C60-B76CD6457CCF}" srcOrd="1" destOrd="0" presId="urn:microsoft.com/office/officeart/2005/8/layout/orgChart1"/>
    <dgm:cxn modelId="{852A9BF4-B5E6-4CAD-8B62-F6B10092BD77}" type="presParOf" srcId="{0098CC66-4304-469B-8C8F-5456142965BF}" destId="{B0967BDF-93A8-4561-837A-1413B0DC2616}" srcOrd="0" destOrd="0" presId="urn:microsoft.com/office/officeart/2005/8/layout/orgChart1"/>
    <dgm:cxn modelId="{29863D55-84F7-49AE-AE07-99F63031EACB}" type="presParOf" srcId="{B0967BDF-93A8-4561-837A-1413B0DC2616}" destId="{66955F22-7D73-4DCE-B333-E8844FDA425C}" srcOrd="0" destOrd="0" presId="urn:microsoft.com/office/officeart/2005/8/layout/orgChart1"/>
    <dgm:cxn modelId="{F0460766-5A9F-4316-A575-88FBA2EEE15A}" type="presParOf" srcId="{66955F22-7D73-4DCE-B333-E8844FDA425C}" destId="{6FEFE8D7-1C80-4BFF-93F0-4C9F6AE8ED57}" srcOrd="0" destOrd="0" presId="urn:microsoft.com/office/officeart/2005/8/layout/orgChart1"/>
    <dgm:cxn modelId="{7056ED83-D850-4437-8E46-52C7E1AC808B}" type="presParOf" srcId="{66955F22-7D73-4DCE-B333-E8844FDA425C}" destId="{C6299AD2-A973-4EBE-A582-20EA011FBE01}" srcOrd="1" destOrd="0" presId="urn:microsoft.com/office/officeart/2005/8/layout/orgChart1"/>
    <dgm:cxn modelId="{993A5058-5E5C-4B0E-BC54-B40B2B1A88EA}" type="presParOf" srcId="{B0967BDF-93A8-4561-837A-1413B0DC2616}" destId="{982BD0C4-7C4B-4545-84B2-022983756223}" srcOrd="1" destOrd="0" presId="urn:microsoft.com/office/officeart/2005/8/layout/orgChart1"/>
    <dgm:cxn modelId="{92FC292D-9D66-40F1-873D-88E8D35E3AED}" type="presParOf" srcId="{982BD0C4-7C4B-4545-84B2-022983756223}" destId="{26AE0A7B-2C6E-413A-86CC-8CBA44611786}" srcOrd="0" destOrd="0" presId="urn:microsoft.com/office/officeart/2005/8/layout/orgChart1"/>
    <dgm:cxn modelId="{A79FC8C3-3184-4434-9D66-140082478181}" type="presParOf" srcId="{982BD0C4-7C4B-4545-84B2-022983756223}" destId="{6FD18A57-F386-4B18-A372-203B7EB2FE04}" srcOrd="1" destOrd="0" presId="urn:microsoft.com/office/officeart/2005/8/layout/orgChart1"/>
    <dgm:cxn modelId="{5E793F15-D79A-4526-A96D-BD10B2E0D6ED}" type="presParOf" srcId="{6FD18A57-F386-4B18-A372-203B7EB2FE04}" destId="{17D28A34-6378-408E-BCDA-2D699340425F}" srcOrd="0" destOrd="0" presId="urn:microsoft.com/office/officeart/2005/8/layout/orgChart1"/>
    <dgm:cxn modelId="{21393EBA-2DCD-408E-8777-CEB12E8FBFAD}" type="presParOf" srcId="{17D28A34-6378-408E-BCDA-2D699340425F}" destId="{13917845-91E6-4A9F-A2D9-715384F8E646}" srcOrd="0" destOrd="0" presId="urn:microsoft.com/office/officeart/2005/8/layout/orgChart1"/>
    <dgm:cxn modelId="{4FC05A41-258E-42D3-8F31-3E611B4C6F2A}" type="presParOf" srcId="{17D28A34-6378-408E-BCDA-2D699340425F}" destId="{6D2BBC74-95C3-481A-A780-5D80471C8736}" srcOrd="1" destOrd="0" presId="urn:microsoft.com/office/officeart/2005/8/layout/orgChart1"/>
    <dgm:cxn modelId="{06B410F6-AC84-4C83-BD3D-15CDFF529232}" type="presParOf" srcId="{6FD18A57-F386-4B18-A372-203B7EB2FE04}" destId="{B18DF4A2-8940-472D-91F7-894BE3BEF4ED}" srcOrd="1" destOrd="0" presId="urn:microsoft.com/office/officeart/2005/8/layout/orgChart1"/>
    <dgm:cxn modelId="{8B4562AB-1BED-475C-A35D-3607E097E539}" type="presParOf" srcId="{6FD18A57-F386-4B18-A372-203B7EB2FE04}" destId="{338E6C9A-286B-4683-9ADA-8D204E00C213}" srcOrd="2" destOrd="0" presId="urn:microsoft.com/office/officeart/2005/8/layout/orgChart1"/>
    <dgm:cxn modelId="{CCFA2873-DD66-4D5F-AD96-2F1DE1F0BC41}" type="presParOf" srcId="{982BD0C4-7C4B-4545-84B2-022983756223}" destId="{80DBAECD-7CF7-4528-A710-6941C23EBF9B}" srcOrd="2" destOrd="0" presId="urn:microsoft.com/office/officeart/2005/8/layout/orgChart1"/>
    <dgm:cxn modelId="{A1E86DFD-0C98-4C15-9314-F014025581DF}" type="presParOf" srcId="{982BD0C4-7C4B-4545-84B2-022983756223}" destId="{BAA755B4-B381-458B-95B3-2A939D5E4FC3}" srcOrd="3" destOrd="0" presId="urn:microsoft.com/office/officeart/2005/8/layout/orgChart1"/>
    <dgm:cxn modelId="{6942FF86-727F-4A80-858F-D846B712E1C8}" type="presParOf" srcId="{BAA755B4-B381-458B-95B3-2A939D5E4FC3}" destId="{3A79B078-56C6-4B1D-9F2A-1C30B4137EDD}" srcOrd="0" destOrd="0" presId="urn:microsoft.com/office/officeart/2005/8/layout/orgChart1"/>
    <dgm:cxn modelId="{9876AF1F-42BD-4572-8105-7A263F893E6B}" type="presParOf" srcId="{3A79B078-56C6-4B1D-9F2A-1C30B4137EDD}" destId="{BCBF31D7-4778-4BE7-8BCA-74F204623361}" srcOrd="0" destOrd="0" presId="urn:microsoft.com/office/officeart/2005/8/layout/orgChart1"/>
    <dgm:cxn modelId="{8CBADD5C-332D-405D-AE3E-2F8DD89919C9}" type="presParOf" srcId="{3A79B078-56C6-4B1D-9F2A-1C30B4137EDD}" destId="{E5846BAB-51AE-4A15-BCC8-0174F3D67795}" srcOrd="1" destOrd="0" presId="urn:microsoft.com/office/officeart/2005/8/layout/orgChart1"/>
    <dgm:cxn modelId="{CBDDB035-6E68-4789-93A3-48FC94C946D2}" type="presParOf" srcId="{BAA755B4-B381-458B-95B3-2A939D5E4FC3}" destId="{DECFA5FB-0B8B-43FB-ADD8-E1D0529797EB}" srcOrd="1" destOrd="0" presId="urn:microsoft.com/office/officeart/2005/8/layout/orgChart1"/>
    <dgm:cxn modelId="{D7E0D23E-FFA9-406B-94BA-28D69F1DF910}" type="presParOf" srcId="{BAA755B4-B381-458B-95B3-2A939D5E4FC3}" destId="{14EA9B5D-F083-4552-B221-FD9D4274535E}" srcOrd="2" destOrd="0" presId="urn:microsoft.com/office/officeart/2005/8/layout/orgChart1"/>
    <dgm:cxn modelId="{57A6FB83-8DD9-47AC-AFD1-70498A56561B}" type="presParOf" srcId="{982BD0C4-7C4B-4545-84B2-022983756223}" destId="{F2DBD351-80A2-4A0F-88D3-610E5AD5A23A}" srcOrd="4" destOrd="0" presId="urn:microsoft.com/office/officeart/2005/8/layout/orgChart1"/>
    <dgm:cxn modelId="{D8CC23FF-3CBB-40BC-BA14-64A05481AE3E}" type="presParOf" srcId="{982BD0C4-7C4B-4545-84B2-022983756223}" destId="{0A3D895E-0E64-45E9-92A2-41E3BDFA1A7B}" srcOrd="5" destOrd="0" presId="urn:microsoft.com/office/officeart/2005/8/layout/orgChart1"/>
    <dgm:cxn modelId="{88CD4CBA-5F26-4064-A98D-57DA0297CBBD}" type="presParOf" srcId="{0A3D895E-0E64-45E9-92A2-41E3BDFA1A7B}" destId="{BFDD1A24-7DB7-483B-BBCA-42476C318470}" srcOrd="0" destOrd="0" presId="urn:microsoft.com/office/officeart/2005/8/layout/orgChart1"/>
    <dgm:cxn modelId="{B6F779E5-E147-4A63-B4C6-2FB782DBCCA4}" type="presParOf" srcId="{BFDD1A24-7DB7-483B-BBCA-42476C318470}" destId="{A626D9E4-7666-4945-B8A5-F055DB890EF2}" srcOrd="0" destOrd="0" presId="urn:microsoft.com/office/officeart/2005/8/layout/orgChart1"/>
    <dgm:cxn modelId="{7E676E45-AAE2-4E59-88CC-B14816885246}" type="presParOf" srcId="{BFDD1A24-7DB7-483B-BBCA-42476C318470}" destId="{F74BB4F1-5F01-41C9-98E4-76E4823770E0}" srcOrd="1" destOrd="0" presId="urn:microsoft.com/office/officeart/2005/8/layout/orgChart1"/>
    <dgm:cxn modelId="{A0B99369-9361-4FFF-A906-5760608AB8E0}" type="presParOf" srcId="{0A3D895E-0E64-45E9-92A2-41E3BDFA1A7B}" destId="{364BCCED-E626-4907-92BD-A326EF739CE9}" srcOrd="1" destOrd="0" presId="urn:microsoft.com/office/officeart/2005/8/layout/orgChart1"/>
    <dgm:cxn modelId="{4C910867-8FB1-4B94-8DC8-CE3454E03526}" type="presParOf" srcId="{0A3D895E-0E64-45E9-92A2-41E3BDFA1A7B}" destId="{D00F3FEF-90CB-480B-8C9E-EA5649B268B4}" srcOrd="2" destOrd="0" presId="urn:microsoft.com/office/officeart/2005/8/layout/orgChart1"/>
    <dgm:cxn modelId="{C8EAE0DE-2521-4B6A-9407-17143A8A9379}" type="presParOf" srcId="{B0967BDF-93A8-4561-837A-1413B0DC2616}" destId="{85EB167B-1259-42AF-AFF2-0BEB72E4BE01}" srcOrd="2" destOrd="0" presId="urn:microsoft.com/office/officeart/2005/8/layout/orgChart1"/>
    <dgm:cxn modelId="{E682BCD1-80C7-4D5F-B53F-A78809D16D13}" type="presParOf" srcId="{85EB167B-1259-42AF-AFF2-0BEB72E4BE01}" destId="{22833364-E6E7-4656-B014-353C699F6134}" srcOrd="0" destOrd="0" presId="urn:microsoft.com/office/officeart/2005/8/layout/orgChart1"/>
    <dgm:cxn modelId="{F4D0F7E2-8F97-432D-94A1-6D706EDF787A}" type="presParOf" srcId="{85EB167B-1259-42AF-AFF2-0BEB72E4BE01}" destId="{AD743F37-0901-4400-9CFE-E925A45DABAA}" srcOrd="1" destOrd="0" presId="urn:microsoft.com/office/officeart/2005/8/layout/orgChart1"/>
    <dgm:cxn modelId="{B0FE5399-6CAC-45E1-8F09-6C3BCB1404E8}" type="presParOf" srcId="{AD743F37-0901-4400-9CFE-E925A45DABAA}" destId="{0721936B-9758-4FF9-B255-E509BE41AB47}" srcOrd="0" destOrd="0" presId="urn:microsoft.com/office/officeart/2005/8/layout/orgChart1"/>
    <dgm:cxn modelId="{B2CA6216-8C14-425F-A667-42B80D751BDB}" type="presParOf" srcId="{0721936B-9758-4FF9-B255-E509BE41AB47}" destId="{2917312A-7156-421B-9CC0-A36E70895C30}" srcOrd="0" destOrd="0" presId="urn:microsoft.com/office/officeart/2005/8/layout/orgChart1"/>
    <dgm:cxn modelId="{7C932FBB-FFBB-47B3-B4C6-3B1ED9FD30E3}" type="presParOf" srcId="{0721936B-9758-4FF9-B255-E509BE41AB47}" destId="{3B5ED8FA-32BF-4AA5-9C60-B76CD6457CCF}" srcOrd="1" destOrd="0" presId="urn:microsoft.com/office/officeart/2005/8/layout/orgChart1"/>
    <dgm:cxn modelId="{4353E11B-523C-427D-A930-C7AC78699A65}" type="presParOf" srcId="{AD743F37-0901-4400-9CFE-E925A45DABAA}" destId="{92A49FCB-A344-4C94-B48E-DB0F3CED169D}" srcOrd="1" destOrd="0" presId="urn:microsoft.com/office/officeart/2005/8/layout/orgChart1"/>
    <dgm:cxn modelId="{481817F1-AA9D-46E2-879A-43C2795E4734}" type="presParOf" srcId="{AD743F37-0901-4400-9CFE-E925A45DABAA}" destId="{34B09B3A-8190-46B5-9F9C-EC38F2C2301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9BD6C5-1B38-4654-9ADC-4F3819B4545D}" type="doc">
      <dgm:prSet loTypeId="urn:microsoft.com/office/officeart/2005/8/layout/radial1#1" loCatId="cycle" qsTypeId="urn:microsoft.com/office/officeart/2005/8/quickstyle/simple5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0FDECD9C-060E-4D66-B6DE-0BBAB179B365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B381DE4D-9164-40DD-A10C-BA5E3362E1FD}" type="parTrans" cxnId="{1D7E11E1-6A00-41FF-881E-7D620FD820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1077520-9AF4-40D6-928D-C7498DE6F166}" type="sibTrans" cxnId="{1D7E11E1-6A00-41FF-881E-7D620FD820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121B0A-2606-4BD7-8401-2D4DE2AC03E0}">
      <dgm:prSet phldrT="[Text]" custT="1"/>
      <dgm:spPr>
        <a:solidFill>
          <a:schemeClr val="accent6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6BC73C20-21A3-4192-A8C5-97516D0A265F}" type="parTrans" cxnId="{A3123B86-7994-4945-9DF0-D67D7438FEA0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E0F6EF-1A01-46F1-9FBE-9A6732450BA5}" type="sibTrans" cxnId="{A3123B86-7994-4945-9DF0-D67D7438FEA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73CE91-13C9-47F9-B9E6-337A1879555C}">
      <dgm:prSet phldrT="[Text]" custT="1"/>
      <dgm:spPr>
        <a:solidFill>
          <a:schemeClr val="accent5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7AACAB3A-1CA6-437E-A22C-2DED2E5BC709}" type="parTrans" cxnId="{AD4B77C2-BA63-422C-BAB0-53F3F3C3B178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B0E9D27-2C62-4A23-BFE0-BAF5D1DE7A50}" type="sibTrans" cxnId="{AD4B77C2-BA63-422C-BAB0-53F3F3C3B17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BF1BEC-34B5-49F0-BC8A-DA2CE09BC7BF}">
      <dgm:prSet phldrT="[Text]" custT="1"/>
      <dgm:spPr>
        <a:solidFill>
          <a:schemeClr val="accent4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5F6BE6C4-38A4-403E-AD33-6B233D0BD313}" type="parTrans" cxnId="{9E7EBD9B-B765-4B87-88F4-95FA253DF799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DE90464-4BF3-444C-949F-670DB097DF17}" type="sibTrans" cxnId="{9E7EBD9B-B765-4B87-88F4-95FA253DF79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615990E-480C-45E4-849D-312318170B2C}">
      <dgm:prSet phldrT="[Text]" custT="1"/>
      <dgm:spPr>
        <a:solidFill>
          <a:schemeClr val="accent3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r>
            <a:rPr lang="en-US" sz="2800">
              <a:latin typeface="Montserrat" panose="00000400000000000000" pitchFamily="2" charset="77"/>
            </a:rPr>
            <a:t>4</a:t>
          </a:r>
          <a:endParaRPr lang="en-US" sz="2800" dirty="0">
            <a:latin typeface="Montserrat" panose="00000400000000000000" pitchFamily="2" charset="77"/>
          </a:endParaRPr>
        </a:p>
      </dgm:t>
    </dgm:pt>
    <dgm:pt modelId="{5819584F-DBCC-4871-8BE7-795F648355D9}" type="parTrans" cxnId="{D68ABE6A-A6D3-4079-B46D-434C6D26B0A1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29558C5-8E4C-4166-899F-A12591BE7F54}" type="sibTrans" cxnId="{D68ABE6A-A6D3-4079-B46D-434C6D26B0A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2BAA1AF-B9CA-490D-A1CD-63079D956C86}">
      <dgm:prSet phldrT="[Text]" custT="1"/>
      <dgm:spPr>
        <a:solidFill>
          <a:schemeClr val="accent2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F3B38715-7B7F-43D8-B4C9-E2E0463C9D39}" type="parTrans" cxnId="{70263112-FE42-4D7E-B147-26224BC9028A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44F95FE-F38E-4A72-99F5-DF0E31237C4B}" type="sibTrans" cxnId="{70263112-FE42-4D7E-B147-26224BC9028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D0DFF39-27BD-4514-99E6-ED1B0C7F89FD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kern="1200" dirty="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4DB372E0-5BBC-48A5-AE0B-89E8D592FEFE}" type="parTrans" cxnId="{D9E5AB3A-C978-468F-8F77-C18A2AFA7FF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B86D5B3-E84D-477C-9B2F-B7732D005B25}" type="sibTrans" cxnId="{D9E5AB3A-C978-468F-8F77-C18A2AFA7FF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A7F282E-19C8-174B-B04F-611E6989F198}">
      <dgm:prSet custT="1"/>
      <dgm:spPr>
        <a:solidFill>
          <a:schemeClr val="accent1"/>
        </a:solidFill>
      </dgm:spPr>
      <dgm:t>
        <a:bodyPr/>
        <a:lstStyle/>
        <a:p>
          <a:r>
            <a:rPr lang="es-ES" sz="2800" dirty="0">
              <a:latin typeface="Montserrat" panose="00000400000000000000" pitchFamily="2" charset="77"/>
            </a:rPr>
            <a:t>6</a:t>
          </a:r>
        </a:p>
      </dgm:t>
    </dgm:pt>
    <dgm:pt modelId="{8F629CCF-E552-9F41-9D86-E23D7E6D22D1}" type="parTrans" cxnId="{0A556B0C-B54D-EE47-82F1-EB21D284EE37}">
      <dgm:prSet/>
      <dgm:spPr>
        <a:ln>
          <a:noFill/>
        </a:ln>
      </dgm:spPr>
      <dgm:t>
        <a:bodyPr/>
        <a:lstStyle/>
        <a:p>
          <a:endParaRPr lang="es-ES"/>
        </a:p>
      </dgm:t>
    </dgm:pt>
    <dgm:pt modelId="{713D407A-D6BE-7B48-8963-970E69B79F4A}" type="sibTrans" cxnId="{0A556B0C-B54D-EE47-82F1-EB21D284EE37}">
      <dgm:prSet/>
      <dgm:spPr/>
      <dgm:t>
        <a:bodyPr/>
        <a:lstStyle/>
        <a:p>
          <a:endParaRPr lang="es-ES"/>
        </a:p>
      </dgm:t>
    </dgm:pt>
    <dgm:pt modelId="{A22DEAB6-EA35-4BDF-BCA8-2B09716F3A95}" type="pres">
      <dgm:prSet presAssocID="{9D9BD6C5-1B38-4654-9ADC-4F3819B4545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4C5EE08-8987-4976-90FC-6FED64FE0577}" type="pres">
      <dgm:prSet presAssocID="{0FDECD9C-060E-4D66-B6DE-0BBAB179B365}" presName="centerShape" presStyleLbl="node0" presStyleIdx="0" presStyleCnt="1"/>
      <dgm:spPr/>
    </dgm:pt>
    <dgm:pt modelId="{B5402ADC-F7ED-460B-A9C6-D99FBECB9232}" type="pres">
      <dgm:prSet presAssocID="{6BC73C20-21A3-4192-A8C5-97516D0A265F}" presName="Name9" presStyleLbl="parChTrans1D2" presStyleIdx="0" presStyleCnt="6"/>
      <dgm:spPr/>
    </dgm:pt>
    <dgm:pt modelId="{DFDE2FA0-3994-4599-9E33-6F4168DF3AF8}" type="pres">
      <dgm:prSet presAssocID="{6BC73C20-21A3-4192-A8C5-97516D0A265F}" presName="connTx" presStyleLbl="parChTrans1D2" presStyleIdx="0" presStyleCnt="6"/>
      <dgm:spPr/>
    </dgm:pt>
    <dgm:pt modelId="{6AB4DF9B-6E8F-4F75-9A5F-D146A3D56669}" type="pres">
      <dgm:prSet presAssocID="{DE121B0A-2606-4BD7-8401-2D4DE2AC03E0}" presName="node" presStyleLbl="node1" presStyleIdx="0" presStyleCnt="6" custScaleX="57310" custScaleY="57326" custRadScaleRad="100000" custRadScaleInc="70">
        <dgm:presLayoutVars>
          <dgm:bulletEnabled val="1"/>
        </dgm:presLayoutVars>
      </dgm:prSet>
      <dgm:spPr/>
    </dgm:pt>
    <dgm:pt modelId="{384128DB-0924-6C46-9E8A-F3DE3AB266D4}" type="pres">
      <dgm:prSet presAssocID="{8F629CCF-E552-9F41-9D86-E23D7E6D22D1}" presName="Name9" presStyleLbl="parChTrans1D2" presStyleIdx="1" presStyleCnt="6"/>
      <dgm:spPr/>
    </dgm:pt>
    <dgm:pt modelId="{CB3FB520-9E60-6143-ABD4-6CE89711F6E7}" type="pres">
      <dgm:prSet presAssocID="{8F629CCF-E552-9F41-9D86-E23D7E6D22D1}" presName="connTx" presStyleLbl="parChTrans1D2" presStyleIdx="1" presStyleCnt="6"/>
      <dgm:spPr/>
    </dgm:pt>
    <dgm:pt modelId="{7767C78E-874D-F14E-8B87-28827CE2A3A2}" type="pres">
      <dgm:prSet presAssocID="{6A7F282E-19C8-174B-B04F-611E6989F198}" presName="node" presStyleLbl="node1" presStyleIdx="1" presStyleCnt="6" custScaleX="57326" custScaleY="57326">
        <dgm:presLayoutVars>
          <dgm:bulletEnabled val="1"/>
        </dgm:presLayoutVars>
      </dgm:prSet>
      <dgm:spPr/>
    </dgm:pt>
    <dgm:pt modelId="{37248FEC-CA5D-4D81-A4AF-161808C552FB}" type="pres">
      <dgm:prSet presAssocID="{F3B38715-7B7F-43D8-B4C9-E2E0463C9D39}" presName="Name9" presStyleLbl="parChTrans1D2" presStyleIdx="2" presStyleCnt="6"/>
      <dgm:spPr/>
    </dgm:pt>
    <dgm:pt modelId="{6B344E1D-791F-4A44-ACF3-A7BBEC86063C}" type="pres">
      <dgm:prSet presAssocID="{F3B38715-7B7F-43D8-B4C9-E2E0463C9D39}" presName="connTx" presStyleLbl="parChTrans1D2" presStyleIdx="2" presStyleCnt="6"/>
      <dgm:spPr/>
    </dgm:pt>
    <dgm:pt modelId="{6CCE99C3-DB8B-4A60-BC36-FB3D2C49071A}" type="pres">
      <dgm:prSet presAssocID="{C2BAA1AF-B9CA-490D-A1CD-63079D956C86}" presName="node" presStyleLbl="node1" presStyleIdx="2" presStyleCnt="6" custScaleX="57310" custScaleY="57310">
        <dgm:presLayoutVars>
          <dgm:bulletEnabled val="1"/>
        </dgm:presLayoutVars>
      </dgm:prSet>
      <dgm:spPr/>
    </dgm:pt>
    <dgm:pt modelId="{5ACD60D0-8C65-452D-B0C4-6E9479D8DAB3}" type="pres">
      <dgm:prSet presAssocID="{5819584F-DBCC-4871-8BE7-795F648355D9}" presName="Name9" presStyleLbl="parChTrans1D2" presStyleIdx="3" presStyleCnt="6"/>
      <dgm:spPr/>
    </dgm:pt>
    <dgm:pt modelId="{207F11E5-A55B-4736-9864-2E2313BBD81F}" type="pres">
      <dgm:prSet presAssocID="{5819584F-DBCC-4871-8BE7-795F648355D9}" presName="connTx" presStyleLbl="parChTrans1D2" presStyleIdx="3" presStyleCnt="6"/>
      <dgm:spPr/>
    </dgm:pt>
    <dgm:pt modelId="{3ADF440F-FCFA-4D1A-B92B-6A5821700A10}" type="pres">
      <dgm:prSet presAssocID="{B615990E-480C-45E4-849D-312318170B2C}" presName="node" presStyleLbl="node1" presStyleIdx="3" presStyleCnt="6" custScaleX="57310" custScaleY="57310">
        <dgm:presLayoutVars>
          <dgm:bulletEnabled val="1"/>
        </dgm:presLayoutVars>
      </dgm:prSet>
      <dgm:spPr/>
    </dgm:pt>
    <dgm:pt modelId="{E8556FC2-1959-4697-8439-0843C5593147}" type="pres">
      <dgm:prSet presAssocID="{5F6BE6C4-38A4-403E-AD33-6B233D0BD313}" presName="Name9" presStyleLbl="parChTrans1D2" presStyleIdx="4" presStyleCnt="6"/>
      <dgm:spPr/>
    </dgm:pt>
    <dgm:pt modelId="{DED6145F-411F-4158-BA7B-3201A1E810B1}" type="pres">
      <dgm:prSet presAssocID="{5F6BE6C4-38A4-403E-AD33-6B233D0BD313}" presName="connTx" presStyleLbl="parChTrans1D2" presStyleIdx="4" presStyleCnt="6"/>
      <dgm:spPr/>
    </dgm:pt>
    <dgm:pt modelId="{DCC8631D-1C5B-49D6-A399-73AAB6B9A331}" type="pres">
      <dgm:prSet presAssocID="{4FBF1BEC-34B5-49F0-BC8A-DA2CE09BC7BF}" presName="node" presStyleLbl="node1" presStyleIdx="4" presStyleCnt="6" custScaleX="57310" custScaleY="57310">
        <dgm:presLayoutVars>
          <dgm:bulletEnabled val="1"/>
        </dgm:presLayoutVars>
      </dgm:prSet>
      <dgm:spPr/>
    </dgm:pt>
    <dgm:pt modelId="{DBF8EB02-37E7-4786-91FD-3103A8E76AE5}" type="pres">
      <dgm:prSet presAssocID="{7AACAB3A-1CA6-437E-A22C-2DED2E5BC709}" presName="Name9" presStyleLbl="parChTrans1D2" presStyleIdx="5" presStyleCnt="6"/>
      <dgm:spPr/>
    </dgm:pt>
    <dgm:pt modelId="{DE179C8B-BB1B-4298-A153-79AEC735E12A}" type="pres">
      <dgm:prSet presAssocID="{7AACAB3A-1CA6-437E-A22C-2DED2E5BC709}" presName="connTx" presStyleLbl="parChTrans1D2" presStyleIdx="5" presStyleCnt="6"/>
      <dgm:spPr/>
    </dgm:pt>
    <dgm:pt modelId="{6AD0F53D-60CF-4E05-BD9F-D7FCFF1B1164}" type="pres">
      <dgm:prSet presAssocID="{0C73CE91-13C9-47F9-B9E6-337A1879555C}" presName="node" presStyleLbl="node1" presStyleIdx="5" presStyleCnt="6" custScaleX="57310" custScaleY="57310">
        <dgm:presLayoutVars>
          <dgm:bulletEnabled val="1"/>
        </dgm:presLayoutVars>
      </dgm:prSet>
      <dgm:spPr/>
    </dgm:pt>
  </dgm:ptLst>
  <dgm:cxnLst>
    <dgm:cxn modelId="{0A556B0C-B54D-EE47-82F1-EB21D284EE37}" srcId="{0FDECD9C-060E-4D66-B6DE-0BBAB179B365}" destId="{6A7F282E-19C8-174B-B04F-611E6989F198}" srcOrd="1" destOrd="0" parTransId="{8F629CCF-E552-9F41-9D86-E23D7E6D22D1}" sibTransId="{713D407A-D6BE-7B48-8963-970E69B79F4A}"/>
    <dgm:cxn modelId="{70263112-FE42-4D7E-B147-26224BC9028A}" srcId="{0FDECD9C-060E-4D66-B6DE-0BBAB179B365}" destId="{C2BAA1AF-B9CA-490D-A1CD-63079D956C86}" srcOrd="2" destOrd="0" parTransId="{F3B38715-7B7F-43D8-B4C9-E2E0463C9D39}" sibTransId="{244F95FE-F38E-4A72-99F5-DF0E31237C4B}"/>
    <dgm:cxn modelId="{C0A45513-A4B0-914F-BB1C-17404B64FEBE}" type="presOf" srcId="{7AACAB3A-1CA6-437E-A22C-2DED2E5BC709}" destId="{DE179C8B-BB1B-4298-A153-79AEC735E12A}" srcOrd="1" destOrd="0" presId="urn:microsoft.com/office/officeart/2005/8/layout/radial1#1"/>
    <dgm:cxn modelId="{8BB01319-7B34-0E41-985F-2D1765ADD9FC}" type="presOf" srcId="{6BC73C20-21A3-4192-A8C5-97516D0A265F}" destId="{DFDE2FA0-3994-4599-9E33-6F4168DF3AF8}" srcOrd="1" destOrd="0" presId="urn:microsoft.com/office/officeart/2005/8/layout/radial1#1"/>
    <dgm:cxn modelId="{8A045020-79F1-4D4F-894D-B928C87FA05F}" type="presOf" srcId="{5F6BE6C4-38A4-403E-AD33-6B233D0BD313}" destId="{E8556FC2-1959-4697-8439-0843C5593147}" srcOrd="0" destOrd="0" presId="urn:microsoft.com/office/officeart/2005/8/layout/radial1#1"/>
    <dgm:cxn modelId="{5C6AB431-462F-7848-AE9A-78C80E4C96E9}" type="presOf" srcId="{B615990E-480C-45E4-849D-312318170B2C}" destId="{3ADF440F-FCFA-4D1A-B92B-6A5821700A10}" srcOrd="0" destOrd="0" presId="urn:microsoft.com/office/officeart/2005/8/layout/radial1#1"/>
    <dgm:cxn modelId="{86D86035-7925-E544-80F9-08F983B0096C}" type="presOf" srcId="{9D9BD6C5-1B38-4654-9ADC-4F3819B4545D}" destId="{A22DEAB6-EA35-4BDF-BCA8-2B09716F3A95}" srcOrd="0" destOrd="0" presId="urn:microsoft.com/office/officeart/2005/8/layout/radial1#1"/>
    <dgm:cxn modelId="{D9E5AB3A-C978-468F-8F77-C18A2AFA7FF3}" srcId="{9D9BD6C5-1B38-4654-9ADC-4F3819B4545D}" destId="{4D0DFF39-27BD-4514-99E6-ED1B0C7F89FD}" srcOrd="1" destOrd="0" parTransId="{4DB372E0-5BBC-48A5-AE0B-89E8D592FEFE}" sibTransId="{4B86D5B3-E84D-477C-9B2F-B7732D005B25}"/>
    <dgm:cxn modelId="{1B90D33C-AEE4-9A40-B57A-946A3D84BFE2}" type="presOf" srcId="{5819584F-DBCC-4871-8BE7-795F648355D9}" destId="{5ACD60D0-8C65-452D-B0C4-6E9479D8DAB3}" srcOrd="0" destOrd="0" presId="urn:microsoft.com/office/officeart/2005/8/layout/radial1#1"/>
    <dgm:cxn modelId="{D68ABE6A-A6D3-4079-B46D-434C6D26B0A1}" srcId="{0FDECD9C-060E-4D66-B6DE-0BBAB179B365}" destId="{B615990E-480C-45E4-849D-312318170B2C}" srcOrd="3" destOrd="0" parTransId="{5819584F-DBCC-4871-8BE7-795F648355D9}" sibTransId="{929558C5-8E4C-4166-899F-A12591BE7F54}"/>
    <dgm:cxn modelId="{3795EC4F-B3EA-324E-8D58-CEDC7ECD707F}" type="presOf" srcId="{8F629CCF-E552-9F41-9D86-E23D7E6D22D1}" destId="{CB3FB520-9E60-6143-ABD4-6CE89711F6E7}" srcOrd="1" destOrd="0" presId="urn:microsoft.com/office/officeart/2005/8/layout/radial1#1"/>
    <dgm:cxn modelId="{69B76652-AA7B-4742-A062-5DB2AAB028CB}" type="presOf" srcId="{C2BAA1AF-B9CA-490D-A1CD-63079D956C86}" destId="{6CCE99C3-DB8B-4A60-BC36-FB3D2C49071A}" srcOrd="0" destOrd="0" presId="urn:microsoft.com/office/officeart/2005/8/layout/radial1#1"/>
    <dgm:cxn modelId="{33EB7A7C-A80B-CE40-858D-FECF82FFB8F7}" type="presOf" srcId="{6A7F282E-19C8-174B-B04F-611E6989F198}" destId="{7767C78E-874D-F14E-8B87-28827CE2A3A2}" srcOrd="0" destOrd="0" presId="urn:microsoft.com/office/officeart/2005/8/layout/radial1#1"/>
    <dgm:cxn modelId="{36CFB485-CFED-354D-8FE5-17F4BF6604AE}" type="presOf" srcId="{8F629CCF-E552-9F41-9D86-E23D7E6D22D1}" destId="{384128DB-0924-6C46-9E8A-F3DE3AB266D4}" srcOrd="0" destOrd="0" presId="urn:microsoft.com/office/officeart/2005/8/layout/radial1#1"/>
    <dgm:cxn modelId="{A3123B86-7994-4945-9DF0-D67D7438FEA0}" srcId="{0FDECD9C-060E-4D66-B6DE-0BBAB179B365}" destId="{DE121B0A-2606-4BD7-8401-2D4DE2AC03E0}" srcOrd="0" destOrd="0" parTransId="{6BC73C20-21A3-4192-A8C5-97516D0A265F}" sibTransId="{8BE0F6EF-1A01-46F1-9FBE-9A6732450BA5}"/>
    <dgm:cxn modelId="{938C778D-6A80-4446-A559-A54A549CA786}" type="presOf" srcId="{F3B38715-7B7F-43D8-B4C9-E2E0463C9D39}" destId="{37248FEC-CA5D-4D81-A4AF-161808C552FB}" srcOrd="0" destOrd="0" presId="urn:microsoft.com/office/officeart/2005/8/layout/radial1#1"/>
    <dgm:cxn modelId="{DC7F9893-E0EA-7648-8EE9-48BF9A8C9256}" type="presOf" srcId="{0FDECD9C-060E-4D66-B6DE-0BBAB179B365}" destId="{34C5EE08-8987-4976-90FC-6FED64FE0577}" srcOrd="0" destOrd="0" presId="urn:microsoft.com/office/officeart/2005/8/layout/radial1#1"/>
    <dgm:cxn modelId="{87A7ED9A-2009-3649-9DFB-6ACC26D18F7E}" type="presOf" srcId="{5819584F-DBCC-4871-8BE7-795F648355D9}" destId="{207F11E5-A55B-4736-9864-2E2313BBD81F}" srcOrd="1" destOrd="0" presId="urn:microsoft.com/office/officeart/2005/8/layout/radial1#1"/>
    <dgm:cxn modelId="{9E7EBD9B-B765-4B87-88F4-95FA253DF799}" srcId="{0FDECD9C-060E-4D66-B6DE-0BBAB179B365}" destId="{4FBF1BEC-34B5-49F0-BC8A-DA2CE09BC7BF}" srcOrd="4" destOrd="0" parTransId="{5F6BE6C4-38A4-403E-AD33-6B233D0BD313}" sibTransId="{BDE90464-4BF3-444C-949F-670DB097DF17}"/>
    <dgm:cxn modelId="{37F5F19C-3AA4-FB4C-90EA-55D29F748EAB}" type="presOf" srcId="{F3B38715-7B7F-43D8-B4C9-E2E0463C9D39}" destId="{6B344E1D-791F-4A44-ACF3-A7BBEC86063C}" srcOrd="1" destOrd="0" presId="urn:microsoft.com/office/officeart/2005/8/layout/radial1#1"/>
    <dgm:cxn modelId="{5B3484B5-E92F-894B-9223-B11B6CB2E7A3}" type="presOf" srcId="{6BC73C20-21A3-4192-A8C5-97516D0A265F}" destId="{B5402ADC-F7ED-460B-A9C6-D99FBECB9232}" srcOrd="0" destOrd="0" presId="urn:microsoft.com/office/officeart/2005/8/layout/radial1#1"/>
    <dgm:cxn modelId="{AD4B77C2-BA63-422C-BAB0-53F3F3C3B178}" srcId="{0FDECD9C-060E-4D66-B6DE-0BBAB179B365}" destId="{0C73CE91-13C9-47F9-B9E6-337A1879555C}" srcOrd="5" destOrd="0" parTransId="{7AACAB3A-1CA6-437E-A22C-2DED2E5BC709}" sibTransId="{BB0E9D27-2C62-4A23-BFE0-BAF5D1DE7A50}"/>
    <dgm:cxn modelId="{4DB7E2C8-7FEB-184C-91E7-5F2BC0CCB15C}" type="presOf" srcId="{4FBF1BEC-34B5-49F0-BC8A-DA2CE09BC7BF}" destId="{DCC8631D-1C5B-49D6-A399-73AAB6B9A331}" srcOrd="0" destOrd="0" presId="urn:microsoft.com/office/officeart/2005/8/layout/radial1#1"/>
    <dgm:cxn modelId="{07F054CB-EA96-4A4C-ABC5-45C13C227704}" type="presOf" srcId="{5F6BE6C4-38A4-403E-AD33-6B233D0BD313}" destId="{DED6145F-411F-4158-BA7B-3201A1E810B1}" srcOrd="1" destOrd="0" presId="urn:microsoft.com/office/officeart/2005/8/layout/radial1#1"/>
    <dgm:cxn modelId="{BA5EE6DC-214B-4544-B2D2-EFB021AA77C7}" type="presOf" srcId="{0C73CE91-13C9-47F9-B9E6-337A1879555C}" destId="{6AD0F53D-60CF-4E05-BD9F-D7FCFF1B1164}" srcOrd="0" destOrd="0" presId="urn:microsoft.com/office/officeart/2005/8/layout/radial1#1"/>
    <dgm:cxn modelId="{1D7E11E1-6A00-41FF-881E-7D620FD820F8}" srcId="{9D9BD6C5-1B38-4654-9ADC-4F3819B4545D}" destId="{0FDECD9C-060E-4D66-B6DE-0BBAB179B365}" srcOrd="0" destOrd="0" parTransId="{B381DE4D-9164-40DD-A10C-BA5E3362E1FD}" sibTransId="{11077520-9AF4-40D6-928D-C7498DE6F166}"/>
    <dgm:cxn modelId="{897FC5E7-C364-DF4C-A6AF-EA2FF4EB5225}" type="presOf" srcId="{DE121B0A-2606-4BD7-8401-2D4DE2AC03E0}" destId="{6AB4DF9B-6E8F-4F75-9A5F-D146A3D56669}" srcOrd="0" destOrd="0" presId="urn:microsoft.com/office/officeart/2005/8/layout/radial1#1"/>
    <dgm:cxn modelId="{125B6CED-9466-BE49-8CC4-FDE94146C9B0}" type="presOf" srcId="{7AACAB3A-1CA6-437E-A22C-2DED2E5BC709}" destId="{DBF8EB02-37E7-4786-91FD-3103A8E76AE5}" srcOrd="0" destOrd="0" presId="urn:microsoft.com/office/officeart/2005/8/layout/radial1#1"/>
    <dgm:cxn modelId="{101130BD-B396-7841-A508-FFA99FBDE275}" type="presParOf" srcId="{A22DEAB6-EA35-4BDF-BCA8-2B09716F3A95}" destId="{34C5EE08-8987-4976-90FC-6FED64FE0577}" srcOrd="0" destOrd="0" presId="urn:microsoft.com/office/officeart/2005/8/layout/radial1#1"/>
    <dgm:cxn modelId="{280237B4-92CA-2541-A8EC-8F300B571ED0}" type="presParOf" srcId="{A22DEAB6-EA35-4BDF-BCA8-2B09716F3A95}" destId="{B5402ADC-F7ED-460B-A9C6-D99FBECB9232}" srcOrd="1" destOrd="0" presId="urn:microsoft.com/office/officeart/2005/8/layout/radial1#1"/>
    <dgm:cxn modelId="{EA60BF87-7171-6441-AEFC-E9F88C13C2D3}" type="presParOf" srcId="{B5402ADC-F7ED-460B-A9C6-D99FBECB9232}" destId="{DFDE2FA0-3994-4599-9E33-6F4168DF3AF8}" srcOrd="0" destOrd="0" presId="urn:microsoft.com/office/officeart/2005/8/layout/radial1#1"/>
    <dgm:cxn modelId="{6191962E-2309-284F-A541-FD9BBC96D5C9}" type="presParOf" srcId="{A22DEAB6-EA35-4BDF-BCA8-2B09716F3A95}" destId="{6AB4DF9B-6E8F-4F75-9A5F-D146A3D56669}" srcOrd="2" destOrd="0" presId="urn:microsoft.com/office/officeart/2005/8/layout/radial1#1"/>
    <dgm:cxn modelId="{DFACC13A-F3DA-104B-8AC9-2C4B294C9C38}" type="presParOf" srcId="{A22DEAB6-EA35-4BDF-BCA8-2B09716F3A95}" destId="{384128DB-0924-6C46-9E8A-F3DE3AB266D4}" srcOrd="3" destOrd="0" presId="urn:microsoft.com/office/officeart/2005/8/layout/radial1#1"/>
    <dgm:cxn modelId="{6520E8F6-FEB0-B545-9CDA-8E1A1AA71FCA}" type="presParOf" srcId="{384128DB-0924-6C46-9E8A-F3DE3AB266D4}" destId="{CB3FB520-9E60-6143-ABD4-6CE89711F6E7}" srcOrd="0" destOrd="0" presId="urn:microsoft.com/office/officeart/2005/8/layout/radial1#1"/>
    <dgm:cxn modelId="{A0B6027D-3634-E04B-A22A-F7E8E4A7FB08}" type="presParOf" srcId="{A22DEAB6-EA35-4BDF-BCA8-2B09716F3A95}" destId="{7767C78E-874D-F14E-8B87-28827CE2A3A2}" srcOrd="4" destOrd="0" presId="urn:microsoft.com/office/officeart/2005/8/layout/radial1#1"/>
    <dgm:cxn modelId="{00A0140D-47E2-9248-814F-DF788D81C0F5}" type="presParOf" srcId="{A22DEAB6-EA35-4BDF-BCA8-2B09716F3A95}" destId="{37248FEC-CA5D-4D81-A4AF-161808C552FB}" srcOrd="5" destOrd="0" presId="urn:microsoft.com/office/officeart/2005/8/layout/radial1#1"/>
    <dgm:cxn modelId="{17C72F2D-95DF-9048-9319-9491F3455FE3}" type="presParOf" srcId="{37248FEC-CA5D-4D81-A4AF-161808C552FB}" destId="{6B344E1D-791F-4A44-ACF3-A7BBEC86063C}" srcOrd="0" destOrd="0" presId="urn:microsoft.com/office/officeart/2005/8/layout/radial1#1"/>
    <dgm:cxn modelId="{164AC9FA-AF4A-A848-8A80-669D1ED5258E}" type="presParOf" srcId="{A22DEAB6-EA35-4BDF-BCA8-2B09716F3A95}" destId="{6CCE99C3-DB8B-4A60-BC36-FB3D2C49071A}" srcOrd="6" destOrd="0" presId="urn:microsoft.com/office/officeart/2005/8/layout/radial1#1"/>
    <dgm:cxn modelId="{98CBAEA0-BB4A-634B-85E5-1ADE1DC7B075}" type="presParOf" srcId="{A22DEAB6-EA35-4BDF-BCA8-2B09716F3A95}" destId="{5ACD60D0-8C65-452D-B0C4-6E9479D8DAB3}" srcOrd="7" destOrd="0" presId="urn:microsoft.com/office/officeart/2005/8/layout/radial1#1"/>
    <dgm:cxn modelId="{881ACFAC-8DF3-EF4E-B496-DFCBD28DD03A}" type="presParOf" srcId="{5ACD60D0-8C65-452D-B0C4-6E9479D8DAB3}" destId="{207F11E5-A55B-4736-9864-2E2313BBD81F}" srcOrd="0" destOrd="0" presId="urn:microsoft.com/office/officeart/2005/8/layout/radial1#1"/>
    <dgm:cxn modelId="{47616791-F5A4-244E-B456-D305389D8FF2}" type="presParOf" srcId="{A22DEAB6-EA35-4BDF-BCA8-2B09716F3A95}" destId="{3ADF440F-FCFA-4D1A-B92B-6A5821700A10}" srcOrd="8" destOrd="0" presId="urn:microsoft.com/office/officeart/2005/8/layout/radial1#1"/>
    <dgm:cxn modelId="{49012ACB-4056-0841-9794-AD7F7527015A}" type="presParOf" srcId="{A22DEAB6-EA35-4BDF-BCA8-2B09716F3A95}" destId="{E8556FC2-1959-4697-8439-0843C5593147}" srcOrd="9" destOrd="0" presId="urn:microsoft.com/office/officeart/2005/8/layout/radial1#1"/>
    <dgm:cxn modelId="{F8171C73-4D11-8D48-BC33-165B3B2860AD}" type="presParOf" srcId="{E8556FC2-1959-4697-8439-0843C5593147}" destId="{DED6145F-411F-4158-BA7B-3201A1E810B1}" srcOrd="0" destOrd="0" presId="urn:microsoft.com/office/officeart/2005/8/layout/radial1#1"/>
    <dgm:cxn modelId="{3216B1D9-9D2A-9A4E-A0A2-12778BBE7C5A}" type="presParOf" srcId="{A22DEAB6-EA35-4BDF-BCA8-2B09716F3A95}" destId="{DCC8631D-1C5B-49D6-A399-73AAB6B9A331}" srcOrd="10" destOrd="0" presId="urn:microsoft.com/office/officeart/2005/8/layout/radial1#1"/>
    <dgm:cxn modelId="{A120D84A-C339-7C4D-A487-8180D1E579C7}" type="presParOf" srcId="{A22DEAB6-EA35-4BDF-BCA8-2B09716F3A95}" destId="{DBF8EB02-37E7-4786-91FD-3103A8E76AE5}" srcOrd="11" destOrd="0" presId="urn:microsoft.com/office/officeart/2005/8/layout/radial1#1"/>
    <dgm:cxn modelId="{855677EF-6CCE-5E4B-B18C-12E7C9764F5C}" type="presParOf" srcId="{DBF8EB02-37E7-4786-91FD-3103A8E76AE5}" destId="{DE179C8B-BB1B-4298-A153-79AEC735E12A}" srcOrd="0" destOrd="0" presId="urn:microsoft.com/office/officeart/2005/8/layout/radial1#1"/>
    <dgm:cxn modelId="{7637CC4C-0A5D-D54D-8EDE-F1E4F8BD5BA0}" type="presParOf" srcId="{A22DEAB6-EA35-4BDF-BCA8-2B09716F3A95}" destId="{6AD0F53D-60CF-4E05-BD9F-D7FCFF1B1164}" srcOrd="12" destOrd="0" presId="urn:microsoft.com/office/officeart/2005/8/layout/radial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5EE08-8987-4976-90FC-6FED64FE0577}">
      <dsp:nvSpPr>
        <dsp:cNvPr id="0" name=""/>
        <dsp:cNvSpPr/>
      </dsp:nvSpPr>
      <dsp:spPr>
        <a:xfrm>
          <a:off x="2321719" y="1383130"/>
          <a:ext cx="1061297" cy="10612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sp:txBody>
      <dsp:txXfrm>
        <a:off x="2477142" y="1538553"/>
        <a:ext cx="750451" cy="750451"/>
      </dsp:txXfrm>
    </dsp:sp>
    <dsp:sp modelId="{B5402ADC-F7ED-460B-A9C6-D99FBECB9232}">
      <dsp:nvSpPr>
        <dsp:cNvPr id="0" name=""/>
        <dsp:cNvSpPr/>
      </dsp:nvSpPr>
      <dsp:spPr>
        <a:xfrm rot="16201260">
          <a:off x="2580076" y="1093801"/>
          <a:ext cx="54517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172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839033" y="1096915"/>
        <a:ext cx="27258" cy="27258"/>
      </dsp:txXfrm>
    </dsp:sp>
    <dsp:sp modelId="{6AB4DF9B-6E8F-4F75-9A5F-D146A3D56669}">
      <dsp:nvSpPr>
        <dsp:cNvPr id="0" name=""/>
        <dsp:cNvSpPr/>
      </dsp:nvSpPr>
      <dsp:spPr>
        <a:xfrm>
          <a:off x="2548759" y="229559"/>
          <a:ext cx="608229" cy="6083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2637832" y="318657"/>
        <a:ext cx="430083" cy="430203"/>
      </dsp:txXfrm>
    </dsp:sp>
    <dsp:sp modelId="{384128DB-0924-6C46-9E8A-F3DE3AB266D4}">
      <dsp:nvSpPr>
        <dsp:cNvPr id="0" name=""/>
        <dsp:cNvSpPr/>
      </dsp:nvSpPr>
      <dsp:spPr>
        <a:xfrm rot="19800000">
          <a:off x="3275404" y="1495418"/>
          <a:ext cx="54517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172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534360" y="1498532"/>
        <a:ext cx="27258" cy="27258"/>
      </dsp:txXfrm>
    </dsp:sp>
    <dsp:sp modelId="{7767C78E-874D-F14E-8B87-28827CE2A3A2}">
      <dsp:nvSpPr>
        <dsp:cNvPr id="0" name=""/>
        <dsp:cNvSpPr/>
      </dsp:nvSpPr>
      <dsp:spPr>
        <a:xfrm>
          <a:off x="3743301" y="919569"/>
          <a:ext cx="608399" cy="608399"/>
        </a:xfrm>
        <a:prstGeom prst="ellipse">
          <a:avLst/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Montserrat" panose="00000400000000000000" pitchFamily="2" charset="77"/>
            </a:rPr>
            <a:t>6</a:t>
          </a:r>
        </a:p>
      </dsp:txBody>
      <dsp:txXfrm>
        <a:off x="3832399" y="1008667"/>
        <a:ext cx="430203" cy="430203"/>
      </dsp:txXfrm>
    </dsp:sp>
    <dsp:sp modelId="{37248FEC-CA5D-4D81-A4AF-161808C552FB}">
      <dsp:nvSpPr>
        <dsp:cNvPr id="0" name=""/>
        <dsp:cNvSpPr/>
      </dsp:nvSpPr>
      <dsp:spPr>
        <a:xfrm rot="1800000">
          <a:off x="3275398" y="2298674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3534395" y="2301786"/>
        <a:ext cx="27262" cy="27262"/>
      </dsp:txXfrm>
    </dsp:sp>
    <dsp:sp modelId="{6CCE99C3-DB8B-4A60-BC36-FB3D2C49071A}">
      <dsp:nvSpPr>
        <dsp:cNvPr id="0" name=""/>
        <dsp:cNvSpPr/>
      </dsp:nvSpPr>
      <dsp:spPr>
        <a:xfrm>
          <a:off x="3743386" y="2299674"/>
          <a:ext cx="608229" cy="608229"/>
        </a:xfrm>
        <a:prstGeom prst="ellipse">
          <a:avLst/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3832459" y="2388747"/>
        <a:ext cx="430083" cy="430083"/>
      </dsp:txXfrm>
    </dsp:sp>
    <dsp:sp modelId="{5ACD60D0-8C65-452D-B0C4-6E9479D8DAB3}">
      <dsp:nvSpPr>
        <dsp:cNvPr id="0" name=""/>
        <dsp:cNvSpPr/>
      </dsp:nvSpPr>
      <dsp:spPr>
        <a:xfrm rot="5400000">
          <a:off x="2579740" y="2700313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838737" y="2703425"/>
        <a:ext cx="27262" cy="27262"/>
      </dsp:txXfrm>
    </dsp:sp>
    <dsp:sp modelId="{3ADF440F-FCFA-4D1A-B92B-6A5821700A10}">
      <dsp:nvSpPr>
        <dsp:cNvPr id="0" name=""/>
        <dsp:cNvSpPr/>
      </dsp:nvSpPr>
      <dsp:spPr>
        <a:xfrm>
          <a:off x="2548253" y="2989685"/>
          <a:ext cx="608229" cy="608229"/>
        </a:xfrm>
        <a:prstGeom prst="ellipse">
          <a:avLst/>
        </a:prstGeom>
        <a:solidFill>
          <a:schemeClr val="accent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</a:rPr>
            <a:t>4</a:t>
          </a:r>
          <a:endParaRPr lang="en-US" sz="2800" kern="1200" dirty="0">
            <a:latin typeface="Montserrat" panose="00000400000000000000" pitchFamily="2" charset="77"/>
          </a:endParaRPr>
        </a:p>
      </dsp:txBody>
      <dsp:txXfrm>
        <a:off x="2637326" y="3078758"/>
        <a:ext cx="430083" cy="430083"/>
      </dsp:txXfrm>
    </dsp:sp>
    <dsp:sp modelId="{E8556FC2-1959-4697-8439-0843C5593147}">
      <dsp:nvSpPr>
        <dsp:cNvPr id="0" name=""/>
        <dsp:cNvSpPr/>
      </dsp:nvSpPr>
      <dsp:spPr>
        <a:xfrm rot="9000000">
          <a:off x="1884081" y="2298674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2143078" y="2301786"/>
        <a:ext cx="27262" cy="27262"/>
      </dsp:txXfrm>
    </dsp:sp>
    <dsp:sp modelId="{DCC8631D-1C5B-49D6-A399-73AAB6B9A331}">
      <dsp:nvSpPr>
        <dsp:cNvPr id="0" name=""/>
        <dsp:cNvSpPr/>
      </dsp:nvSpPr>
      <dsp:spPr>
        <a:xfrm>
          <a:off x="1353121" y="2299674"/>
          <a:ext cx="608229" cy="608229"/>
        </a:xfrm>
        <a:prstGeom prst="ellipse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1442194" y="2388747"/>
        <a:ext cx="430083" cy="430083"/>
      </dsp:txXfrm>
    </dsp:sp>
    <dsp:sp modelId="{DBF8EB02-37E7-4786-91FD-3103A8E76AE5}">
      <dsp:nvSpPr>
        <dsp:cNvPr id="0" name=""/>
        <dsp:cNvSpPr/>
      </dsp:nvSpPr>
      <dsp:spPr>
        <a:xfrm rot="12600000">
          <a:off x="1884081" y="1495397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2143078" y="1498509"/>
        <a:ext cx="27262" cy="27262"/>
      </dsp:txXfrm>
    </dsp:sp>
    <dsp:sp modelId="{6AD0F53D-60CF-4E05-BD9F-D7FCFF1B1164}">
      <dsp:nvSpPr>
        <dsp:cNvPr id="0" name=""/>
        <dsp:cNvSpPr/>
      </dsp:nvSpPr>
      <dsp:spPr>
        <a:xfrm>
          <a:off x="1353121" y="919654"/>
          <a:ext cx="608229" cy="608229"/>
        </a:xfrm>
        <a:prstGeom prst="ellipse">
          <a:avLst/>
        </a:prstGeom>
        <a:solidFill>
          <a:schemeClr val="accent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1442194" y="1008727"/>
        <a:ext cx="430083" cy="4300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833364-E6E7-4656-B014-353C699F6134}">
      <dsp:nvSpPr>
        <dsp:cNvPr id="0" name=""/>
        <dsp:cNvSpPr/>
      </dsp:nvSpPr>
      <dsp:spPr>
        <a:xfrm>
          <a:off x="2294532" y="903534"/>
          <a:ext cx="150088" cy="657528"/>
        </a:xfrm>
        <a:custGeom>
          <a:avLst/>
          <a:gdLst/>
          <a:ahLst/>
          <a:cxnLst/>
          <a:rect l="0" t="0" r="0" b="0"/>
          <a:pathLst>
            <a:path>
              <a:moveTo>
                <a:pt x="150088" y="0"/>
              </a:moveTo>
              <a:lnTo>
                <a:pt x="150088" y="657528"/>
              </a:lnTo>
              <a:lnTo>
                <a:pt x="0" y="657528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DBD351-80A2-4A0F-88D3-610E5AD5A23A}">
      <dsp:nvSpPr>
        <dsp:cNvPr id="0" name=""/>
        <dsp:cNvSpPr/>
      </dsp:nvSpPr>
      <dsp:spPr>
        <a:xfrm>
          <a:off x="2444620" y="903534"/>
          <a:ext cx="1729586" cy="1315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4969"/>
              </a:lnTo>
              <a:lnTo>
                <a:pt x="1729586" y="1164969"/>
              </a:lnTo>
              <a:lnTo>
                <a:pt x="1729586" y="13150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BAECD-7CF7-4528-A710-6941C23EBF9B}">
      <dsp:nvSpPr>
        <dsp:cNvPr id="0" name=""/>
        <dsp:cNvSpPr/>
      </dsp:nvSpPr>
      <dsp:spPr>
        <a:xfrm>
          <a:off x="2398900" y="903534"/>
          <a:ext cx="91440" cy="13150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150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E0A7B-2C6E-413A-86CC-8CBA44611786}">
      <dsp:nvSpPr>
        <dsp:cNvPr id="0" name=""/>
        <dsp:cNvSpPr/>
      </dsp:nvSpPr>
      <dsp:spPr>
        <a:xfrm>
          <a:off x="715033" y="903534"/>
          <a:ext cx="1729586" cy="1315057"/>
        </a:xfrm>
        <a:custGeom>
          <a:avLst/>
          <a:gdLst/>
          <a:ahLst/>
          <a:cxnLst/>
          <a:rect l="0" t="0" r="0" b="0"/>
          <a:pathLst>
            <a:path>
              <a:moveTo>
                <a:pt x="1729586" y="0"/>
              </a:moveTo>
              <a:lnTo>
                <a:pt x="1729586" y="1164969"/>
              </a:lnTo>
              <a:lnTo>
                <a:pt x="0" y="1164969"/>
              </a:lnTo>
              <a:lnTo>
                <a:pt x="0" y="13150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EFE8D7-1C80-4BFF-93F0-4C9F6AE8ED57}">
      <dsp:nvSpPr>
        <dsp:cNvPr id="0" name=""/>
        <dsp:cNvSpPr/>
      </dsp:nvSpPr>
      <dsp:spPr>
        <a:xfrm>
          <a:off x="1729915" y="188829"/>
          <a:ext cx="1429410" cy="714705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Comprehensive Dataset</a:t>
          </a:r>
        </a:p>
      </dsp:txBody>
      <dsp:txXfrm>
        <a:off x="1729915" y="188829"/>
        <a:ext cx="1429410" cy="714705"/>
      </dsp:txXfrm>
    </dsp:sp>
    <dsp:sp modelId="{13917845-91E6-4A9F-A2D9-715384F8E646}">
      <dsp:nvSpPr>
        <dsp:cNvPr id="0" name=""/>
        <dsp:cNvSpPr/>
      </dsp:nvSpPr>
      <dsp:spPr>
        <a:xfrm>
          <a:off x="328" y="2218592"/>
          <a:ext cx="1429410" cy="71470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Hospital Data</a:t>
          </a:r>
        </a:p>
      </dsp:txBody>
      <dsp:txXfrm>
        <a:off x="328" y="2218592"/>
        <a:ext cx="1429410" cy="714705"/>
      </dsp:txXfrm>
    </dsp:sp>
    <dsp:sp modelId="{BCBF31D7-4778-4BE7-8BCA-74F204623361}">
      <dsp:nvSpPr>
        <dsp:cNvPr id="0" name=""/>
        <dsp:cNvSpPr/>
      </dsp:nvSpPr>
      <dsp:spPr>
        <a:xfrm>
          <a:off x="1729915" y="2218592"/>
          <a:ext cx="1429410" cy="71470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Hospital Data</a:t>
          </a:r>
        </a:p>
      </dsp:txBody>
      <dsp:txXfrm>
        <a:off x="1729915" y="2218592"/>
        <a:ext cx="1429410" cy="714705"/>
      </dsp:txXfrm>
    </dsp:sp>
    <dsp:sp modelId="{A626D9E4-7666-4945-B8A5-F055DB890EF2}">
      <dsp:nvSpPr>
        <dsp:cNvPr id="0" name=""/>
        <dsp:cNvSpPr/>
      </dsp:nvSpPr>
      <dsp:spPr>
        <a:xfrm>
          <a:off x="3459502" y="2218592"/>
          <a:ext cx="1429410" cy="71470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Hospital Data</a:t>
          </a:r>
        </a:p>
      </dsp:txBody>
      <dsp:txXfrm>
        <a:off x="3459502" y="2218592"/>
        <a:ext cx="1429410" cy="714705"/>
      </dsp:txXfrm>
    </dsp:sp>
    <dsp:sp modelId="{2917312A-7156-421B-9CC0-A36E70895C30}">
      <dsp:nvSpPr>
        <dsp:cNvPr id="0" name=""/>
        <dsp:cNvSpPr/>
      </dsp:nvSpPr>
      <dsp:spPr>
        <a:xfrm>
          <a:off x="865121" y="1203710"/>
          <a:ext cx="1429410" cy="714705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Data Integration</a:t>
          </a:r>
        </a:p>
      </dsp:txBody>
      <dsp:txXfrm>
        <a:off x="865121" y="1203710"/>
        <a:ext cx="1429410" cy="7147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5EE08-8987-4976-90FC-6FED64FE0577}">
      <dsp:nvSpPr>
        <dsp:cNvPr id="0" name=""/>
        <dsp:cNvSpPr/>
      </dsp:nvSpPr>
      <dsp:spPr>
        <a:xfrm>
          <a:off x="2321719" y="1383130"/>
          <a:ext cx="1061297" cy="10612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sp:txBody>
      <dsp:txXfrm>
        <a:off x="2477142" y="1538553"/>
        <a:ext cx="750451" cy="750451"/>
      </dsp:txXfrm>
    </dsp:sp>
    <dsp:sp modelId="{B5402ADC-F7ED-460B-A9C6-D99FBECB9232}">
      <dsp:nvSpPr>
        <dsp:cNvPr id="0" name=""/>
        <dsp:cNvSpPr/>
      </dsp:nvSpPr>
      <dsp:spPr>
        <a:xfrm rot="16201260">
          <a:off x="2580076" y="1093801"/>
          <a:ext cx="54517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172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839033" y="1096915"/>
        <a:ext cx="27258" cy="27258"/>
      </dsp:txXfrm>
    </dsp:sp>
    <dsp:sp modelId="{6AB4DF9B-6E8F-4F75-9A5F-D146A3D56669}">
      <dsp:nvSpPr>
        <dsp:cNvPr id="0" name=""/>
        <dsp:cNvSpPr/>
      </dsp:nvSpPr>
      <dsp:spPr>
        <a:xfrm>
          <a:off x="2548759" y="229559"/>
          <a:ext cx="608229" cy="6083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2637832" y="318657"/>
        <a:ext cx="430083" cy="430203"/>
      </dsp:txXfrm>
    </dsp:sp>
    <dsp:sp modelId="{384128DB-0924-6C46-9E8A-F3DE3AB266D4}">
      <dsp:nvSpPr>
        <dsp:cNvPr id="0" name=""/>
        <dsp:cNvSpPr/>
      </dsp:nvSpPr>
      <dsp:spPr>
        <a:xfrm rot="19800000">
          <a:off x="3275404" y="1495418"/>
          <a:ext cx="54517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172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534360" y="1498532"/>
        <a:ext cx="27258" cy="27258"/>
      </dsp:txXfrm>
    </dsp:sp>
    <dsp:sp modelId="{7767C78E-874D-F14E-8B87-28827CE2A3A2}">
      <dsp:nvSpPr>
        <dsp:cNvPr id="0" name=""/>
        <dsp:cNvSpPr/>
      </dsp:nvSpPr>
      <dsp:spPr>
        <a:xfrm>
          <a:off x="3743301" y="919569"/>
          <a:ext cx="608399" cy="608399"/>
        </a:xfrm>
        <a:prstGeom prst="ellipse">
          <a:avLst/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Montserrat" panose="00000400000000000000" pitchFamily="2" charset="77"/>
            </a:rPr>
            <a:t>6</a:t>
          </a:r>
        </a:p>
      </dsp:txBody>
      <dsp:txXfrm>
        <a:off x="3832399" y="1008667"/>
        <a:ext cx="430203" cy="430203"/>
      </dsp:txXfrm>
    </dsp:sp>
    <dsp:sp modelId="{37248FEC-CA5D-4D81-A4AF-161808C552FB}">
      <dsp:nvSpPr>
        <dsp:cNvPr id="0" name=""/>
        <dsp:cNvSpPr/>
      </dsp:nvSpPr>
      <dsp:spPr>
        <a:xfrm rot="1800000">
          <a:off x="3275398" y="2298674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3534395" y="2301786"/>
        <a:ext cx="27262" cy="27262"/>
      </dsp:txXfrm>
    </dsp:sp>
    <dsp:sp modelId="{6CCE99C3-DB8B-4A60-BC36-FB3D2C49071A}">
      <dsp:nvSpPr>
        <dsp:cNvPr id="0" name=""/>
        <dsp:cNvSpPr/>
      </dsp:nvSpPr>
      <dsp:spPr>
        <a:xfrm>
          <a:off x="3743386" y="2299674"/>
          <a:ext cx="608229" cy="608229"/>
        </a:xfrm>
        <a:prstGeom prst="ellipse">
          <a:avLst/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3832459" y="2388747"/>
        <a:ext cx="430083" cy="430083"/>
      </dsp:txXfrm>
    </dsp:sp>
    <dsp:sp modelId="{5ACD60D0-8C65-452D-B0C4-6E9479D8DAB3}">
      <dsp:nvSpPr>
        <dsp:cNvPr id="0" name=""/>
        <dsp:cNvSpPr/>
      </dsp:nvSpPr>
      <dsp:spPr>
        <a:xfrm rot="5400000">
          <a:off x="2579740" y="2700313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838737" y="2703425"/>
        <a:ext cx="27262" cy="27262"/>
      </dsp:txXfrm>
    </dsp:sp>
    <dsp:sp modelId="{3ADF440F-FCFA-4D1A-B92B-6A5821700A10}">
      <dsp:nvSpPr>
        <dsp:cNvPr id="0" name=""/>
        <dsp:cNvSpPr/>
      </dsp:nvSpPr>
      <dsp:spPr>
        <a:xfrm>
          <a:off x="2548253" y="2989685"/>
          <a:ext cx="608229" cy="608229"/>
        </a:xfrm>
        <a:prstGeom prst="ellipse">
          <a:avLst/>
        </a:prstGeom>
        <a:solidFill>
          <a:schemeClr val="accent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</a:rPr>
            <a:t>4</a:t>
          </a:r>
          <a:endParaRPr lang="en-US" sz="2800" kern="1200" dirty="0">
            <a:latin typeface="Montserrat" panose="00000400000000000000" pitchFamily="2" charset="77"/>
          </a:endParaRPr>
        </a:p>
      </dsp:txBody>
      <dsp:txXfrm>
        <a:off x="2637326" y="3078758"/>
        <a:ext cx="430083" cy="430083"/>
      </dsp:txXfrm>
    </dsp:sp>
    <dsp:sp modelId="{E8556FC2-1959-4697-8439-0843C5593147}">
      <dsp:nvSpPr>
        <dsp:cNvPr id="0" name=""/>
        <dsp:cNvSpPr/>
      </dsp:nvSpPr>
      <dsp:spPr>
        <a:xfrm rot="9000000">
          <a:off x="1884081" y="2298674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2143078" y="2301786"/>
        <a:ext cx="27262" cy="27262"/>
      </dsp:txXfrm>
    </dsp:sp>
    <dsp:sp modelId="{DCC8631D-1C5B-49D6-A399-73AAB6B9A331}">
      <dsp:nvSpPr>
        <dsp:cNvPr id="0" name=""/>
        <dsp:cNvSpPr/>
      </dsp:nvSpPr>
      <dsp:spPr>
        <a:xfrm>
          <a:off x="1353121" y="2299674"/>
          <a:ext cx="608229" cy="608229"/>
        </a:xfrm>
        <a:prstGeom prst="ellipse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1442194" y="2388747"/>
        <a:ext cx="430083" cy="430083"/>
      </dsp:txXfrm>
    </dsp:sp>
    <dsp:sp modelId="{DBF8EB02-37E7-4786-91FD-3103A8E76AE5}">
      <dsp:nvSpPr>
        <dsp:cNvPr id="0" name=""/>
        <dsp:cNvSpPr/>
      </dsp:nvSpPr>
      <dsp:spPr>
        <a:xfrm rot="12600000">
          <a:off x="1884081" y="1495397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2143078" y="1498509"/>
        <a:ext cx="27262" cy="27262"/>
      </dsp:txXfrm>
    </dsp:sp>
    <dsp:sp modelId="{6AD0F53D-60CF-4E05-BD9F-D7FCFF1B1164}">
      <dsp:nvSpPr>
        <dsp:cNvPr id="0" name=""/>
        <dsp:cNvSpPr/>
      </dsp:nvSpPr>
      <dsp:spPr>
        <a:xfrm>
          <a:off x="1353121" y="919654"/>
          <a:ext cx="608229" cy="608229"/>
        </a:xfrm>
        <a:prstGeom prst="ellipse">
          <a:avLst/>
        </a:prstGeom>
        <a:solidFill>
          <a:schemeClr val="accent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1442194" y="1008727"/>
        <a:ext cx="430083" cy="430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#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Sty" val="noArr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#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Sty" val="noArr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3C13B-AEE2-9D49-A16C-7EEB74F83564}" type="datetime1">
              <a:rPr lang="es-ES" smtClean="0">
                <a:latin typeface="Montserrat Light" pitchFamily="2" charset="77"/>
              </a:rPr>
              <a:t>04/11/2024</a:t>
            </a:fld>
            <a:endParaRPr lang="es-ES" dirty="0">
              <a:latin typeface="Montserrat Light" pitchFamily="2" charset="77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87A51-7B0E-ED4A-B620-A51C55769841}" type="slidenum">
              <a:rPr lang="es-ES" smtClean="0">
                <a:latin typeface="Montserrat Light" pitchFamily="2" charset="77"/>
              </a:rPr>
              <a:t>‹Nº›</a:t>
            </a:fld>
            <a:endParaRPr lang="es-ES" dirty="0"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EA766990-1CC8-114A-B16D-76EE7FFDE9C2}" type="datetime1">
              <a:rPr lang="es-ES" smtClean="0"/>
              <a:t>04/11/2024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74F440C8-FB29-8B48-AA30-06B36916FE61}" type="slidenum">
              <a:rPr lang="es-ES" smtClean="0"/>
              <a:t>‹Nº›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t>1</a:t>
            </a:fld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9573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78205" y="3421402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anose="00000400000000000000" pitchFamily="2" charset="77"/>
                <a:cs typeface="Helvetica"/>
              </a:rPr>
              <a:t>SUBTÍTULO LOREM IPSUM</a:t>
            </a:r>
            <a:endParaRPr lang="en-US" dirty="0"/>
          </a:p>
        </p:txBody>
      </p:sp>
      <p:grpSp>
        <p:nvGrpSpPr>
          <p:cNvPr id="28" name="Grupo 27"/>
          <p:cNvGrpSpPr/>
          <p:nvPr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26" name="Rectángulo 25"/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/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9" name="Rectángulo 28"/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ángulo 29"/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39" name="Título 38"/>
          <p:cNvSpPr>
            <a:spLocks noGrp="1"/>
          </p:cNvSpPr>
          <p:nvPr>
            <p:ph type="title" hasCustomPrompt="1"/>
          </p:nvPr>
        </p:nvSpPr>
        <p:spPr>
          <a:xfrm>
            <a:off x="1565353" y="1808970"/>
            <a:ext cx="5727545" cy="1491791"/>
          </a:xfrm>
        </p:spPr>
        <p:txBody>
          <a:bodyPr/>
          <a:lstStyle>
            <a:lvl1pPr algn="ctr">
              <a:defRPr cap="all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r>
              <a:rPr lang="es-ES_tradnl" dirty="0"/>
              <a:t>Clic para editar titulo 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 rotWithShape="1">
          <a:blip r:embed="rId3" cstate="screen"/>
          <a:srcRect b="-175"/>
          <a:stretch>
            <a:fillRect/>
          </a:stretch>
        </p:blipFill>
        <p:spPr>
          <a:xfrm>
            <a:off x="1" y="799048"/>
            <a:ext cx="9144000" cy="6095388"/>
          </a:xfrm>
          <a:prstGeom prst="rect">
            <a:avLst/>
          </a:prstGeom>
        </p:spPr>
      </p:pic>
      <p:sp>
        <p:nvSpPr>
          <p:cNvPr id="15" name="Google Shape;25;p5"/>
          <p:cNvSpPr/>
          <p:nvPr userDrawn="1"/>
        </p:nvSpPr>
        <p:spPr>
          <a:xfrm>
            <a:off x="-1" y="799048"/>
            <a:ext cx="9144000" cy="6095389"/>
          </a:xfrm>
          <a:prstGeom prst="rect">
            <a:avLst/>
          </a:prstGeom>
          <a:solidFill>
            <a:srgbClr val="000090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grpSp>
        <p:nvGrpSpPr>
          <p:cNvPr id="17" name="Grupo 27"/>
          <p:cNvGrpSpPr/>
          <p:nvPr userDrawn="1"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18" name="Rectángulo 17"/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Rectángulo 18"/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0" name="Grupo 30"/>
          <p:cNvGrpSpPr/>
          <p:nvPr userDrawn="1"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1" name="Rectángulo 20"/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/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IO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22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6418019" y="2071593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6418019" y="2579079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1368262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1974233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2580204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3186175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3792146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4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4398117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5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004089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6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1368262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7</a:t>
            </a:r>
          </a:p>
        </p:txBody>
      </p:sp>
      <p:sp>
        <p:nvSpPr>
          <p:cNvPr id="35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1974233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8</a:t>
            </a: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2580204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9</a:t>
            </a: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3186175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10</a:t>
            </a:r>
          </a:p>
        </p:txBody>
      </p:sp>
      <p:sp>
        <p:nvSpPr>
          <p:cNvPr id="38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3792146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11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4398117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12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5004089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13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1368262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14</a:t>
            </a:r>
          </a:p>
        </p:txBody>
      </p:sp>
      <p:sp>
        <p:nvSpPr>
          <p:cNvPr id="42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1974233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15</a:t>
            </a:r>
          </a:p>
        </p:txBody>
      </p:sp>
      <p:sp>
        <p:nvSpPr>
          <p:cNvPr id="43" name="Marcador de texto 22"/>
          <p:cNvSpPr>
            <a:spLocks noGrp="1"/>
          </p:cNvSpPr>
          <p:nvPr>
            <p:ph type="body" sz="quarter" idx="40" hasCustomPrompt="1"/>
          </p:nvPr>
        </p:nvSpPr>
        <p:spPr>
          <a:xfrm>
            <a:off x="2580204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16</a:t>
            </a:r>
          </a:p>
        </p:txBody>
      </p:sp>
      <p:sp>
        <p:nvSpPr>
          <p:cNvPr id="44" name="Marcador de texto 22"/>
          <p:cNvSpPr>
            <a:spLocks noGrp="1"/>
          </p:cNvSpPr>
          <p:nvPr>
            <p:ph type="body" sz="quarter" idx="41" hasCustomPrompt="1"/>
          </p:nvPr>
        </p:nvSpPr>
        <p:spPr>
          <a:xfrm>
            <a:off x="3186175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17</a:t>
            </a:r>
          </a:p>
        </p:txBody>
      </p:sp>
      <p:sp>
        <p:nvSpPr>
          <p:cNvPr id="45" name="Marcador de texto 22"/>
          <p:cNvSpPr>
            <a:spLocks noGrp="1"/>
          </p:cNvSpPr>
          <p:nvPr>
            <p:ph type="body" sz="quarter" idx="42" hasCustomPrompt="1"/>
          </p:nvPr>
        </p:nvSpPr>
        <p:spPr>
          <a:xfrm>
            <a:off x="3792146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18</a:t>
            </a:r>
          </a:p>
        </p:txBody>
      </p:sp>
      <p:sp>
        <p:nvSpPr>
          <p:cNvPr id="46" name="Marcador de texto 22"/>
          <p:cNvSpPr>
            <a:spLocks noGrp="1"/>
          </p:cNvSpPr>
          <p:nvPr>
            <p:ph type="body" sz="quarter" idx="43" hasCustomPrompt="1"/>
          </p:nvPr>
        </p:nvSpPr>
        <p:spPr>
          <a:xfrm>
            <a:off x="4398117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19</a:t>
            </a:r>
          </a:p>
        </p:txBody>
      </p:sp>
      <p:sp>
        <p:nvSpPr>
          <p:cNvPr id="47" name="Marcador de texto 22"/>
          <p:cNvSpPr>
            <a:spLocks noGrp="1"/>
          </p:cNvSpPr>
          <p:nvPr>
            <p:ph type="body" sz="quarter" idx="44" hasCustomPrompt="1"/>
          </p:nvPr>
        </p:nvSpPr>
        <p:spPr>
          <a:xfrm>
            <a:off x="5004089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20</a:t>
            </a:r>
          </a:p>
        </p:txBody>
      </p:sp>
      <p:sp>
        <p:nvSpPr>
          <p:cNvPr id="48" name="Marcador de texto 22"/>
          <p:cNvSpPr>
            <a:spLocks noGrp="1"/>
          </p:cNvSpPr>
          <p:nvPr>
            <p:ph type="body" sz="quarter" idx="45" hasCustomPrompt="1"/>
          </p:nvPr>
        </p:nvSpPr>
        <p:spPr>
          <a:xfrm>
            <a:off x="1368262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21</a:t>
            </a:r>
          </a:p>
        </p:txBody>
      </p:sp>
      <p:sp>
        <p:nvSpPr>
          <p:cNvPr id="49" name="Marcador de texto 22"/>
          <p:cNvSpPr>
            <a:spLocks noGrp="1"/>
          </p:cNvSpPr>
          <p:nvPr>
            <p:ph type="body" sz="quarter" idx="46" hasCustomPrompt="1"/>
          </p:nvPr>
        </p:nvSpPr>
        <p:spPr>
          <a:xfrm>
            <a:off x="1974233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22</a:t>
            </a:r>
          </a:p>
        </p:txBody>
      </p:sp>
      <p:sp>
        <p:nvSpPr>
          <p:cNvPr id="50" name="Marcador de texto 22"/>
          <p:cNvSpPr>
            <a:spLocks noGrp="1"/>
          </p:cNvSpPr>
          <p:nvPr>
            <p:ph type="body" sz="quarter" idx="47" hasCustomPrompt="1"/>
          </p:nvPr>
        </p:nvSpPr>
        <p:spPr>
          <a:xfrm>
            <a:off x="2580204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23</a:t>
            </a:r>
          </a:p>
        </p:txBody>
      </p:sp>
      <p:sp>
        <p:nvSpPr>
          <p:cNvPr id="51" name="Marcador de texto 22"/>
          <p:cNvSpPr>
            <a:spLocks noGrp="1"/>
          </p:cNvSpPr>
          <p:nvPr>
            <p:ph type="body" sz="quarter" idx="48" hasCustomPrompt="1"/>
          </p:nvPr>
        </p:nvSpPr>
        <p:spPr>
          <a:xfrm>
            <a:off x="3186175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24</a:t>
            </a:r>
          </a:p>
        </p:txBody>
      </p:sp>
      <p:sp>
        <p:nvSpPr>
          <p:cNvPr id="52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3792146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25</a:t>
            </a:r>
          </a:p>
        </p:txBody>
      </p:sp>
      <p:sp>
        <p:nvSpPr>
          <p:cNvPr id="53" name="Marcador de texto 22"/>
          <p:cNvSpPr>
            <a:spLocks noGrp="1"/>
          </p:cNvSpPr>
          <p:nvPr>
            <p:ph type="body" sz="quarter" idx="50" hasCustomPrompt="1"/>
          </p:nvPr>
        </p:nvSpPr>
        <p:spPr>
          <a:xfrm>
            <a:off x="4398117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26</a:t>
            </a:r>
          </a:p>
        </p:txBody>
      </p:sp>
      <p:sp>
        <p:nvSpPr>
          <p:cNvPr id="54" name="Marcador de texto 22"/>
          <p:cNvSpPr>
            <a:spLocks noGrp="1"/>
          </p:cNvSpPr>
          <p:nvPr>
            <p:ph type="body" sz="quarter" idx="51" hasCustomPrompt="1"/>
          </p:nvPr>
        </p:nvSpPr>
        <p:spPr>
          <a:xfrm>
            <a:off x="5004089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27</a:t>
            </a:r>
          </a:p>
        </p:txBody>
      </p:sp>
      <p:sp>
        <p:nvSpPr>
          <p:cNvPr id="55" name="Marcador de texto 22"/>
          <p:cNvSpPr>
            <a:spLocks noGrp="1"/>
          </p:cNvSpPr>
          <p:nvPr>
            <p:ph type="body" sz="quarter" idx="52" hasCustomPrompt="1"/>
          </p:nvPr>
        </p:nvSpPr>
        <p:spPr>
          <a:xfrm>
            <a:off x="1368262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28</a:t>
            </a:r>
          </a:p>
        </p:txBody>
      </p:sp>
      <p:sp>
        <p:nvSpPr>
          <p:cNvPr id="56" name="Marcador de texto 22"/>
          <p:cNvSpPr>
            <a:spLocks noGrp="1"/>
          </p:cNvSpPr>
          <p:nvPr>
            <p:ph type="body" sz="quarter" idx="53" hasCustomPrompt="1"/>
          </p:nvPr>
        </p:nvSpPr>
        <p:spPr>
          <a:xfrm>
            <a:off x="1974233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29</a:t>
            </a:r>
          </a:p>
        </p:txBody>
      </p:sp>
      <p:sp>
        <p:nvSpPr>
          <p:cNvPr id="57" name="Marcador de texto 22"/>
          <p:cNvSpPr>
            <a:spLocks noGrp="1"/>
          </p:cNvSpPr>
          <p:nvPr>
            <p:ph type="body" sz="quarter" idx="54" hasCustomPrompt="1"/>
          </p:nvPr>
        </p:nvSpPr>
        <p:spPr>
          <a:xfrm>
            <a:off x="2580204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30</a:t>
            </a:r>
          </a:p>
        </p:txBody>
      </p:sp>
      <p:sp>
        <p:nvSpPr>
          <p:cNvPr id="58" name="Marcador de texto 22"/>
          <p:cNvSpPr>
            <a:spLocks noGrp="1"/>
          </p:cNvSpPr>
          <p:nvPr>
            <p:ph type="body" sz="quarter" idx="55" hasCustomPrompt="1"/>
          </p:nvPr>
        </p:nvSpPr>
        <p:spPr>
          <a:xfrm>
            <a:off x="3186175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</a:p>
        </p:txBody>
      </p:sp>
      <p:sp>
        <p:nvSpPr>
          <p:cNvPr id="59" name="Marcador de texto 22"/>
          <p:cNvSpPr>
            <a:spLocks noGrp="1"/>
          </p:cNvSpPr>
          <p:nvPr>
            <p:ph type="body" sz="quarter" idx="56" hasCustomPrompt="1"/>
          </p:nvPr>
        </p:nvSpPr>
        <p:spPr>
          <a:xfrm>
            <a:off x="3792146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</a:p>
        </p:txBody>
      </p:sp>
      <p:sp>
        <p:nvSpPr>
          <p:cNvPr id="60" name="Marcador de texto 22"/>
          <p:cNvSpPr>
            <a:spLocks noGrp="1"/>
          </p:cNvSpPr>
          <p:nvPr>
            <p:ph type="body" sz="quarter" idx="57" hasCustomPrompt="1"/>
          </p:nvPr>
        </p:nvSpPr>
        <p:spPr>
          <a:xfrm>
            <a:off x="4398117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</a:p>
        </p:txBody>
      </p:sp>
      <p:sp>
        <p:nvSpPr>
          <p:cNvPr id="61" name="Marcador de texto 22"/>
          <p:cNvSpPr>
            <a:spLocks noGrp="1"/>
          </p:cNvSpPr>
          <p:nvPr>
            <p:ph type="body" sz="quarter" idx="58" hasCustomPrompt="1"/>
          </p:nvPr>
        </p:nvSpPr>
        <p:spPr>
          <a:xfrm>
            <a:off x="5004089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Lu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Ma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Mi</a:t>
            </a:r>
          </a:p>
        </p:txBody>
      </p:sp>
      <p:sp>
        <p:nvSpPr>
          <p:cNvPr id="66" name="CuadroTexto 65"/>
          <p:cNvSpPr txBox="1"/>
          <p:nvPr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Ju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Vi</a:t>
            </a:r>
          </a:p>
        </p:txBody>
      </p:sp>
      <p:sp>
        <p:nvSpPr>
          <p:cNvPr id="68" name="CuadroTexto 67"/>
          <p:cNvSpPr txBox="1"/>
          <p:nvPr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anose="00000400000000000000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69" name="CuadroTexto 68"/>
          <p:cNvSpPr txBox="1"/>
          <p:nvPr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Do</a:t>
            </a:r>
          </a:p>
        </p:txBody>
      </p:sp>
      <p:sp>
        <p:nvSpPr>
          <p:cNvPr id="70" name="Elipse 69"/>
          <p:cNvSpPr/>
          <p:nvPr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Marcador de texto 22"/>
          <p:cNvSpPr>
            <a:spLocks noGrp="1"/>
          </p:cNvSpPr>
          <p:nvPr>
            <p:ph type="body" sz="quarter" idx="59" hasCustomPrompt="1"/>
          </p:nvPr>
        </p:nvSpPr>
        <p:spPr>
          <a:xfrm>
            <a:off x="6418019" y="343604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80" name="Marcador de texto 22"/>
          <p:cNvSpPr>
            <a:spLocks noGrp="1"/>
          </p:cNvSpPr>
          <p:nvPr>
            <p:ph type="body" sz="quarter" idx="60" hasCustomPrompt="1"/>
          </p:nvPr>
        </p:nvSpPr>
        <p:spPr>
          <a:xfrm>
            <a:off x="6418019" y="394353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81" name="Marcador de texto 22"/>
          <p:cNvSpPr>
            <a:spLocks noGrp="1"/>
          </p:cNvSpPr>
          <p:nvPr>
            <p:ph type="body" sz="quarter" idx="61" hasCustomPrompt="1"/>
          </p:nvPr>
        </p:nvSpPr>
        <p:spPr>
          <a:xfrm>
            <a:off x="6418019" y="497909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82" name="Marcador de texto 22"/>
          <p:cNvSpPr>
            <a:spLocks noGrp="1"/>
          </p:cNvSpPr>
          <p:nvPr>
            <p:ph type="body" sz="quarter" idx="62" hasCustomPrompt="1"/>
          </p:nvPr>
        </p:nvSpPr>
        <p:spPr>
          <a:xfrm>
            <a:off x="6418019" y="548658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73" name="Elipse 72"/>
          <p:cNvSpPr/>
          <p:nvPr/>
        </p:nvSpPr>
        <p:spPr>
          <a:xfrm rot="16200000">
            <a:off x="7263481" y="3052909"/>
            <a:ext cx="584045" cy="584045"/>
          </a:xfrm>
          <a:prstGeom prst="ellipse">
            <a:avLst/>
          </a:prstGeom>
          <a:solidFill>
            <a:srgbClr val="0472DC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Elipse 76"/>
          <p:cNvSpPr/>
          <p:nvPr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4" name="CuadroTexto 83"/>
          <p:cNvSpPr txBox="1"/>
          <p:nvPr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anose="00000400000000000000" pitchFamily="2" charset="77"/>
              </a:rPr>
              <a:t>PRÓXIMOS</a:t>
            </a:r>
            <a:r>
              <a:rPr lang="es-ES" sz="2800" dirty="0">
                <a:latin typeface="Montserrat" panose="00000400000000000000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rPr>
              <a:t>EVENTOS</a:t>
            </a:r>
          </a:p>
        </p:txBody>
      </p:sp>
      <p:sp>
        <p:nvSpPr>
          <p:cNvPr id="75" name="CuadroTexto 74"/>
          <p:cNvSpPr txBox="1"/>
          <p:nvPr userDrawn="1"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Lu</a:t>
            </a:r>
          </a:p>
        </p:txBody>
      </p:sp>
      <p:sp>
        <p:nvSpPr>
          <p:cNvPr id="76" name="CuadroTexto 75"/>
          <p:cNvSpPr txBox="1"/>
          <p:nvPr userDrawn="1"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Ma</a:t>
            </a:r>
          </a:p>
        </p:txBody>
      </p:sp>
      <p:sp>
        <p:nvSpPr>
          <p:cNvPr id="78" name="CuadroTexto 77"/>
          <p:cNvSpPr txBox="1"/>
          <p:nvPr userDrawn="1"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Mi</a:t>
            </a:r>
          </a:p>
        </p:txBody>
      </p:sp>
      <p:sp>
        <p:nvSpPr>
          <p:cNvPr id="83" name="CuadroTexto 82"/>
          <p:cNvSpPr txBox="1"/>
          <p:nvPr userDrawn="1"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Ju</a:t>
            </a:r>
          </a:p>
        </p:txBody>
      </p:sp>
      <p:sp>
        <p:nvSpPr>
          <p:cNvPr id="85" name="CuadroTexto 84"/>
          <p:cNvSpPr txBox="1"/>
          <p:nvPr userDrawn="1"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Vi</a:t>
            </a:r>
          </a:p>
        </p:txBody>
      </p:sp>
      <p:sp>
        <p:nvSpPr>
          <p:cNvPr id="86" name="CuadroTexto 85"/>
          <p:cNvSpPr txBox="1"/>
          <p:nvPr userDrawn="1"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anose="00000400000000000000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87" name="CuadroTexto 86"/>
          <p:cNvSpPr txBox="1"/>
          <p:nvPr userDrawn="1"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Do</a:t>
            </a:r>
          </a:p>
        </p:txBody>
      </p:sp>
      <p:sp>
        <p:nvSpPr>
          <p:cNvPr id="88" name="Elipse 87"/>
          <p:cNvSpPr/>
          <p:nvPr userDrawn="1"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 userDrawn="1"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0" name="CuadroTexto 89"/>
          <p:cNvSpPr txBox="1"/>
          <p:nvPr userDrawn="1"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anose="00000400000000000000" pitchFamily="2" charset="77"/>
              </a:rPr>
              <a:t>PRÓXIMOS</a:t>
            </a:r>
            <a:r>
              <a:rPr lang="es-ES" sz="2800" dirty="0">
                <a:latin typeface="Montserrat" panose="00000400000000000000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rPr>
              <a:t>EVENTOS</a:t>
            </a:r>
          </a:p>
        </p:txBody>
      </p:sp>
      <p:sp>
        <p:nvSpPr>
          <p:cNvPr id="94" name="Rectángulo 9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Rectángulo 9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63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grpSp>
        <p:nvGrpSpPr>
          <p:cNvPr id="2" name="Agrupar 3"/>
          <p:cNvGrpSpPr/>
          <p:nvPr/>
        </p:nvGrpSpPr>
        <p:grpSpPr>
          <a:xfrm>
            <a:off x="441817" y="197810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/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/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/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/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8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9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Elipse 23"/>
          <p:cNvSpPr/>
          <p:nvPr/>
        </p:nvSpPr>
        <p:spPr>
          <a:xfrm rot="16200000">
            <a:off x="1121266" y="3876431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/>
          <p:cNvSpPr/>
          <p:nvPr/>
        </p:nvSpPr>
        <p:spPr>
          <a:xfrm rot="16200000">
            <a:off x="5302926" y="3876431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/>
        </p:nvSpPr>
        <p:spPr>
          <a:xfrm rot="16200000">
            <a:off x="7393756" y="3876431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/>
          <p:cNvSpPr/>
          <p:nvPr/>
        </p:nvSpPr>
        <p:spPr>
          <a:xfrm rot="16200000">
            <a:off x="3212096" y="3876431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7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98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9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0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0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5" name="Rectángulo 34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2913144" y="107133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913144" y="146829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25" name="Marcador de SmartArt 24"/>
          <p:cNvSpPr>
            <a:spLocks noGrp="1"/>
          </p:cNvSpPr>
          <p:nvPr>
            <p:ph type="pic" sz="quarter" idx="10" hasCustomPrompt="1"/>
          </p:nvPr>
        </p:nvSpPr>
        <p:spPr>
          <a:xfrm>
            <a:off x="323851" y="1877692"/>
            <a:ext cx="8524874" cy="4411983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</a:p>
        </p:txBody>
      </p:sp>
      <p:sp>
        <p:nvSpPr>
          <p:cNvPr id="22" name="Rectángulo 21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7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5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4742715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6833667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683366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Rectángulo 2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con fond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-4490" y="4435499"/>
            <a:ext cx="9148490" cy="21372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167399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1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773838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5" name="Marcador de texto 22"/>
          <p:cNvSpPr>
            <a:spLocks noGrp="1"/>
          </p:cNvSpPr>
          <p:nvPr>
            <p:ph type="body" sz="quarter" idx="42" hasCustomPrompt="1"/>
          </p:nvPr>
        </p:nvSpPr>
        <p:spPr>
          <a:xfrm>
            <a:off x="773838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43" hasCustomPrompt="1"/>
          </p:nvPr>
        </p:nvSpPr>
        <p:spPr>
          <a:xfrm>
            <a:off x="2412203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44" hasCustomPrompt="1"/>
          </p:nvPr>
        </p:nvSpPr>
        <p:spPr>
          <a:xfrm>
            <a:off x="3018811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45" hasCustomPrompt="1"/>
          </p:nvPr>
        </p:nvSpPr>
        <p:spPr>
          <a:xfrm>
            <a:off x="3018642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46" hasCustomPrompt="1"/>
          </p:nvPr>
        </p:nvSpPr>
        <p:spPr>
          <a:xfrm>
            <a:off x="4663458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2" name="Marcador de texto 22"/>
          <p:cNvSpPr>
            <a:spLocks noGrp="1"/>
          </p:cNvSpPr>
          <p:nvPr>
            <p:ph type="body" sz="quarter" idx="47" hasCustomPrompt="1"/>
          </p:nvPr>
        </p:nvSpPr>
        <p:spPr>
          <a:xfrm>
            <a:off x="526989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48" hasCustomPrompt="1"/>
          </p:nvPr>
        </p:nvSpPr>
        <p:spPr>
          <a:xfrm>
            <a:off x="526989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6769114" y="4715482"/>
            <a:ext cx="709424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35" name="Marcador de texto 22"/>
          <p:cNvSpPr>
            <a:spLocks noGrp="1"/>
          </p:cNvSpPr>
          <p:nvPr>
            <p:ph type="body" sz="quarter" idx="50" hasCustomPrompt="1"/>
          </p:nvPr>
        </p:nvSpPr>
        <p:spPr>
          <a:xfrm>
            <a:off x="747853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51" hasCustomPrompt="1"/>
          </p:nvPr>
        </p:nvSpPr>
        <p:spPr>
          <a:xfrm>
            <a:off x="747853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7" name="Rectángulo 36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ectángulo 37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48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378000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 02</a:t>
            </a:r>
          </a:p>
        </p:txBody>
      </p:sp>
      <p:sp>
        <p:nvSpPr>
          <p:cNvPr id="7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376252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5996749" y="140704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 rtl="0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5996750" y="157358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15" name="Marcador de texto 17"/>
          <p:cNvSpPr>
            <a:spLocks noGrp="1"/>
          </p:cNvSpPr>
          <p:nvPr>
            <p:ph type="body" sz="quarter" idx="36" hasCustomPrompt="1"/>
          </p:nvPr>
        </p:nvSpPr>
        <p:spPr>
          <a:xfrm>
            <a:off x="5996749" y="237328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6" name="Marcador de texto 17"/>
          <p:cNvSpPr>
            <a:spLocks noGrp="1"/>
          </p:cNvSpPr>
          <p:nvPr>
            <p:ph type="body" sz="quarter" idx="37" hasCustomPrompt="1"/>
          </p:nvPr>
        </p:nvSpPr>
        <p:spPr>
          <a:xfrm>
            <a:off x="5996750" y="253982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5996749" y="333031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9" name="Marcador de texto 17"/>
          <p:cNvSpPr>
            <a:spLocks noGrp="1"/>
          </p:cNvSpPr>
          <p:nvPr>
            <p:ph type="body" sz="quarter" idx="39" hasCustomPrompt="1"/>
          </p:nvPr>
        </p:nvSpPr>
        <p:spPr>
          <a:xfrm>
            <a:off x="5996750" y="349685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21" name="Marcador de texto 17"/>
          <p:cNvSpPr>
            <a:spLocks noGrp="1"/>
          </p:cNvSpPr>
          <p:nvPr>
            <p:ph type="body" sz="quarter" idx="40" hasCustomPrompt="1"/>
          </p:nvPr>
        </p:nvSpPr>
        <p:spPr>
          <a:xfrm>
            <a:off x="5996749" y="429655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41" hasCustomPrompt="1"/>
          </p:nvPr>
        </p:nvSpPr>
        <p:spPr>
          <a:xfrm>
            <a:off x="5996750" y="446309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42" hasCustomPrompt="1"/>
          </p:nvPr>
        </p:nvSpPr>
        <p:spPr>
          <a:xfrm>
            <a:off x="5996749" y="5272000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43" hasCustomPrompt="1"/>
          </p:nvPr>
        </p:nvSpPr>
        <p:spPr>
          <a:xfrm>
            <a:off x="5996750" y="5438541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0" name="Marcador de texto 17"/>
          <p:cNvSpPr>
            <a:spLocks noGrp="1"/>
          </p:cNvSpPr>
          <p:nvPr>
            <p:ph type="body" sz="quarter" idx="44" hasCustomPrompt="1"/>
          </p:nvPr>
        </p:nvSpPr>
        <p:spPr>
          <a:xfrm>
            <a:off x="5260607" y="1366109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31" name="Marcador de texto 17"/>
          <p:cNvSpPr>
            <a:spLocks noGrp="1"/>
          </p:cNvSpPr>
          <p:nvPr>
            <p:ph type="body" sz="quarter" idx="45" hasCustomPrompt="1"/>
          </p:nvPr>
        </p:nvSpPr>
        <p:spPr>
          <a:xfrm>
            <a:off x="5260606" y="2318106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32" name="Marcador de texto 17"/>
          <p:cNvSpPr>
            <a:spLocks noGrp="1"/>
          </p:cNvSpPr>
          <p:nvPr>
            <p:ph type="body" sz="quarter" idx="46" hasCustomPrompt="1"/>
          </p:nvPr>
        </p:nvSpPr>
        <p:spPr>
          <a:xfrm>
            <a:off x="5260606" y="3277847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3" name="Marcador de texto 17"/>
          <p:cNvSpPr>
            <a:spLocks noGrp="1"/>
          </p:cNvSpPr>
          <p:nvPr>
            <p:ph type="body" sz="quarter" idx="47" hasCustomPrompt="1"/>
          </p:nvPr>
        </p:nvSpPr>
        <p:spPr>
          <a:xfrm>
            <a:off x="5260606" y="4262491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48" hasCustomPrompt="1"/>
          </p:nvPr>
        </p:nvSpPr>
        <p:spPr>
          <a:xfrm>
            <a:off x="5260606" y="5217400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05.</a:t>
            </a:r>
          </a:p>
        </p:txBody>
      </p:sp>
      <p:sp>
        <p:nvSpPr>
          <p:cNvPr id="35" name="Rectángulo 34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numeración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21" name="Marcador de texto 17"/>
          <p:cNvSpPr>
            <a:spLocks noGrp="1"/>
          </p:cNvSpPr>
          <p:nvPr>
            <p:ph type="body" sz="quarter" idx="45" hasCustomPrompt="1"/>
          </p:nvPr>
        </p:nvSpPr>
        <p:spPr>
          <a:xfrm>
            <a:off x="321877" y="2277174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46" hasCustomPrompt="1"/>
          </p:nvPr>
        </p:nvSpPr>
        <p:spPr>
          <a:xfrm>
            <a:off x="321877" y="3502435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3" name="Marcador de texto 17"/>
          <p:cNvSpPr>
            <a:spLocks noGrp="1"/>
          </p:cNvSpPr>
          <p:nvPr>
            <p:ph type="body" sz="quarter" idx="47" hasCustomPrompt="1"/>
          </p:nvPr>
        </p:nvSpPr>
        <p:spPr>
          <a:xfrm>
            <a:off x="321877" y="4777211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48" hasCustomPrompt="1"/>
          </p:nvPr>
        </p:nvSpPr>
        <p:spPr>
          <a:xfrm>
            <a:off x="6226001" y="2284039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49" hasCustomPrompt="1"/>
          </p:nvPr>
        </p:nvSpPr>
        <p:spPr>
          <a:xfrm>
            <a:off x="6226001" y="3498817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05.</a:t>
            </a:r>
          </a:p>
        </p:txBody>
      </p:sp>
      <p:sp>
        <p:nvSpPr>
          <p:cNvPr id="29" name="Marcador de texto 17"/>
          <p:cNvSpPr>
            <a:spLocks noGrp="1"/>
          </p:cNvSpPr>
          <p:nvPr>
            <p:ph type="body" sz="quarter" idx="52" hasCustomPrompt="1"/>
          </p:nvPr>
        </p:nvSpPr>
        <p:spPr>
          <a:xfrm>
            <a:off x="6223236" y="4780815"/>
            <a:ext cx="705664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06.</a:t>
            </a:r>
          </a:p>
        </p:txBody>
      </p:sp>
      <p:sp>
        <p:nvSpPr>
          <p:cNvPr id="33" name="Marcador de SmartArt 32"/>
          <p:cNvSpPr>
            <a:spLocks noGrp="1"/>
          </p:cNvSpPr>
          <p:nvPr>
            <p:ph type="pic" sz="quarter" idx="53"/>
          </p:nvPr>
        </p:nvSpPr>
        <p:spPr>
          <a:xfrm>
            <a:off x="2913063" y="2276475"/>
            <a:ext cx="3317875" cy="3677285"/>
          </a:xfrm>
        </p:spPr>
        <p:txBody>
          <a:bodyPr tIns="234000">
            <a:normAutofit/>
          </a:bodyPr>
          <a:lstStyle>
            <a:lvl1pPr algn="ctr">
              <a:defRPr sz="1400"/>
            </a:lvl1pPr>
          </a:lstStyle>
          <a:p>
            <a:endParaRPr lang="es-ES" dirty="0"/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975361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975361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8" name="Marcador de texto 22"/>
          <p:cNvSpPr>
            <a:spLocks noGrp="1"/>
          </p:cNvSpPr>
          <p:nvPr>
            <p:ph type="body" sz="quarter" idx="54" hasCustomPrompt="1"/>
          </p:nvPr>
        </p:nvSpPr>
        <p:spPr>
          <a:xfrm>
            <a:off x="975361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55" hasCustomPrompt="1"/>
          </p:nvPr>
        </p:nvSpPr>
        <p:spPr>
          <a:xfrm>
            <a:off x="975361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56" hasCustomPrompt="1"/>
          </p:nvPr>
        </p:nvSpPr>
        <p:spPr>
          <a:xfrm>
            <a:off x="975361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57" hasCustomPrompt="1"/>
          </p:nvPr>
        </p:nvSpPr>
        <p:spPr>
          <a:xfrm>
            <a:off x="975361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2" name="Marcador de texto 22"/>
          <p:cNvSpPr>
            <a:spLocks noGrp="1"/>
          </p:cNvSpPr>
          <p:nvPr>
            <p:ph type="body" sz="quarter" idx="58" hasCustomPrompt="1"/>
          </p:nvPr>
        </p:nvSpPr>
        <p:spPr>
          <a:xfrm>
            <a:off x="6941824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3" name="Marcador de texto 22"/>
          <p:cNvSpPr>
            <a:spLocks noGrp="1"/>
          </p:cNvSpPr>
          <p:nvPr>
            <p:ph type="body" sz="quarter" idx="59" hasCustomPrompt="1"/>
          </p:nvPr>
        </p:nvSpPr>
        <p:spPr>
          <a:xfrm>
            <a:off x="6941824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4" name="Marcador de texto 22"/>
          <p:cNvSpPr>
            <a:spLocks noGrp="1"/>
          </p:cNvSpPr>
          <p:nvPr>
            <p:ph type="body" sz="quarter" idx="60" hasCustomPrompt="1"/>
          </p:nvPr>
        </p:nvSpPr>
        <p:spPr>
          <a:xfrm>
            <a:off x="6941824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5" name="Marcador de texto 22"/>
          <p:cNvSpPr>
            <a:spLocks noGrp="1"/>
          </p:cNvSpPr>
          <p:nvPr>
            <p:ph type="body" sz="quarter" idx="61" hasCustomPrompt="1"/>
          </p:nvPr>
        </p:nvSpPr>
        <p:spPr>
          <a:xfrm>
            <a:off x="6941824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6" name="Marcador de texto 22"/>
          <p:cNvSpPr>
            <a:spLocks noGrp="1"/>
          </p:cNvSpPr>
          <p:nvPr>
            <p:ph type="body" sz="quarter" idx="62" hasCustomPrompt="1"/>
          </p:nvPr>
        </p:nvSpPr>
        <p:spPr>
          <a:xfrm>
            <a:off x="6941824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7" name="Marcador de texto 22"/>
          <p:cNvSpPr>
            <a:spLocks noGrp="1"/>
          </p:cNvSpPr>
          <p:nvPr>
            <p:ph type="body" sz="quarter" idx="63" hasCustomPrompt="1"/>
          </p:nvPr>
        </p:nvSpPr>
        <p:spPr>
          <a:xfrm>
            <a:off x="6941824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54" name="Marcador de texto 22"/>
          <p:cNvSpPr>
            <a:spLocks noGrp="1"/>
          </p:cNvSpPr>
          <p:nvPr>
            <p:ph type="body" sz="quarter" idx="66" hasCustomPrompt="1"/>
          </p:nvPr>
        </p:nvSpPr>
        <p:spPr>
          <a:xfrm>
            <a:off x="2913144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</a:t>
            </a:r>
          </a:p>
        </p:txBody>
      </p:sp>
      <p:sp>
        <p:nvSpPr>
          <p:cNvPr id="55" name="Marcador de texto 22"/>
          <p:cNvSpPr>
            <a:spLocks noGrp="1"/>
          </p:cNvSpPr>
          <p:nvPr>
            <p:ph type="body" sz="quarter" idx="67" hasCustomPrompt="1"/>
          </p:nvPr>
        </p:nvSpPr>
        <p:spPr>
          <a:xfrm>
            <a:off x="2913144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/>
          <p:cNvSpPr/>
          <p:nvPr/>
        </p:nvSpPr>
        <p:spPr>
          <a:xfrm rot="16200000">
            <a:off x="366647" y="1446698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Elipse 28"/>
          <p:cNvSpPr/>
          <p:nvPr/>
        </p:nvSpPr>
        <p:spPr>
          <a:xfrm rot="16200000">
            <a:off x="366648" y="3845426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Elipse 29"/>
          <p:cNvSpPr/>
          <p:nvPr/>
        </p:nvSpPr>
        <p:spPr>
          <a:xfrm rot="16200000">
            <a:off x="366648" y="5044789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Elipse 30"/>
          <p:cNvSpPr/>
          <p:nvPr/>
        </p:nvSpPr>
        <p:spPr>
          <a:xfrm rot="16200000">
            <a:off x="366648" y="2646062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1110132" y="1526517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3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1110133" y="1693058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1110132" y="276250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1110133" y="292904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1110132" y="389745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1110133" y="406399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1110132" y="5179486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9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1110133" y="5346027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5563977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Titulo Infografía 03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5563977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4" name="Rectángulo 2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7801097" y="2798743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1</a:t>
            </a:r>
          </a:p>
        </p:txBody>
      </p:sp>
      <p:sp>
        <p:nvSpPr>
          <p:cNvPr id="1598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7801097" y="3192147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2</a:t>
            </a:r>
          </a:p>
        </p:txBody>
      </p:sp>
      <p:sp>
        <p:nvSpPr>
          <p:cNvPr id="1599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7801097" y="3628081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3</a:t>
            </a:r>
          </a:p>
        </p:txBody>
      </p:sp>
      <p:sp>
        <p:nvSpPr>
          <p:cNvPr id="1600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7801097" y="4064016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4</a:t>
            </a:r>
          </a:p>
        </p:txBody>
      </p:sp>
      <p:sp>
        <p:nvSpPr>
          <p:cNvPr id="1593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875042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Mapa</a:t>
            </a:r>
          </a:p>
        </p:txBody>
      </p:sp>
      <p:sp>
        <p:nvSpPr>
          <p:cNvPr id="1594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875042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Subtítulo Timeline</a:t>
            </a:r>
          </a:p>
        </p:txBody>
      </p:sp>
      <p:sp>
        <p:nvSpPr>
          <p:cNvPr id="3184" name="Rectángulo 318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85" name="Rectángulo 318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186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Conector recto 18"/>
          <p:cNvCxnSpPr/>
          <p:nvPr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22"/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2456922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783948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3389068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3389068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427266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427266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1756998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1756998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2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5095645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5095645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cxnSp>
        <p:nvCxnSpPr>
          <p:cNvPr id="34" name="Conector recto 33"/>
          <p:cNvCxnSpPr/>
          <p:nvPr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upo 75"/>
          <p:cNvGrpSpPr/>
          <p:nvPr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73" name="Pentágono 72"/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2" name="Pentágono 71"/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Pentágono 70"/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0" name="Pentágono 69"/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" name="Pentágono 68"/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40" name="Conector recto 39"/>
          <p:cNvCxnSpPr/>
          <p:nvPr userDrawn="1"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 userDrawn="1"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 userDrawn="1"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 userDrawn="1"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/>
          <p:cNvCxnSpPr/>
          <p:nvPr userDrawn="1"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upo 75"/>
          <p:cNvGrpSpPr/>
          <p:nvPr userDrawn="1"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48" name="Pentágono 47"/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" name="Pentágono 48"/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Pentágono 49"/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Pentágono 50"/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Pentágono 51"/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56" name="Rectángulo 55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7" name="Rectángulo 56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58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64" hasCustomPrompt="1"/>
          </p:nvPr>
        </p:nvSpPr>
        <p:spPr>
          <a:xfrm>
            <a:off x="2913144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</a:t>
            </a:r>
            <a:r>
              <a:rPr lang="es-ES" dirty="0" err="1"/>
              <a:t>Timeline</a:t>
            </a:r>
            <a:endParaRPr lang="es-ES" dirty="0"/>
          </a:p>
        </p:txBody>
      </p:sp>
      <p:sp>
        <p:nvSpPr>
          <p:cNvPr id="53" name="Marcador de texto 22"/>
          <p:cNvSpPr>
            <a:spLocks noGrp="1"/>
          </p:cNvSpPr>
          <p:nvPr>
            <p:ph type="body" sz="quarter" idx="65" hasCustomPrompt="1"/>
          </p:nvPr>
        </p:nvSpPr>
        <p:spPr>
          <a:xfrm>
            <a:off x="2913144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AdobeStock_190532267.jpeg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oogle Shape;25;p5"/>
          <p:cNvSpPr/>
          <p:nvPr/>
        </p:nvSpPr>
        <p:spPr>
          <a:xfrm>
            <a:off x="2086186" y="2062490"/>
            <a:ext cx="5100249" cy="2618207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3699853" y="4132257"/>
            <a:ext cx="2057400" cy="365125"/>
          </a:xfrm>
        </p:spPr>
        <p:txBody>
          <a:bodyPr/>
          <a:lstStyle>
            <a:lvl1pPr algn="ctr">
              <a:defRPr sz="1600" b="1" i="0" spc="300">
                <a:solidFill>
                  <a:srgbClr val="F7F7F7"/>
                </a:solidFill>
                <a:latin typeface="Montserrat SemiBold" pitchFamily="2" charset="77"/>
              </a:defRPr>
            </a:lvl1pPr>
          </a:lstStyle>
          <a:p>
            <a:fld id="{C3E68EE0-02D4-7242-8DF0-77B97581CDC5}" type="datetime1">
              <a:rPr lang="es-ES" smtClean="0"/>
              <a:t>04/11/2024</a:t>
            </a:fld>
            <a:endParaRPr lang="es-E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2178205" y="3556903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F7F7F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anose="00000400000000000000" pitchFamily="2" charset="77"/>
                <a:cs typeface="Helvetica"/>
              </a:rPr>
              <a:t>SUBTÍTULO LOREM IPSUM</a:t>
            </a:r>
            <a:endParaRPr lang="en-US" dirty="0"/>
          </a:p>
        </p:txBody>
      </p:sp>
      <p:sp>
        <p:nvSpPr>
          <p:cNvPr id="11" name="Título 38"/>
          <p:cNvSpPr txBox="1"/>
          <p:nvPr/>
        </p:nvSpPr>
        <p:spPr>
          <a:xfrm>
            <a:off x="2086185" y="2062490"/>
            <a:ext cx="5100250" cy="1491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bg1"/>
                </a:solidFill>
                <a:latin typeface="Montserrat" panose="000004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ES_tradnl" dirty="0"/>
              <a:t>portadilla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Google Shape;25;p5"/>
          <p:cNvSpPr/>
          <p:nvPr userDrawn="1"/>
        </p:nvSpPr>
        <p:spPr>
          <a:xfrm>
            <a:off x="2086186" y="2062490"/>
            <a:ext cx="5100249" cy="334790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 hasCustomPrompt="1"/>
          </p:nvPr>
        </p:nvSpPr>
        <p:spPr>
          <a:xfrm>
            <a:off x="2086186" y="2263988"/>
            <a:ext cx="5100250" cy="713016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_tradnl" dirty="0"/>
              <a:t>PORTADILLA</a:t>
            </a:r>
            <a:endParaRPr lang="es-E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grpSp>
        <p:nvGrpSpPr>
          <p:cNvPr id="2" name="Agrupar 3"/>
          <p:cNvGrpSpPr/>
          <p:nvPr userDrawn="1"/>
        </p:nvGrpSpPr>
        <p:grpSpPr>
          <a:xfrm>
            <a:off x="441817" y="175913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/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/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/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/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8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9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Elipse 23"/>
          <p:cNvSpPr/>
          <p:nvPr userDrawn="1"/>
        </p:nvSpPr>
        <p:spPr>
          <a:xfrm rot="16200000">
            <a:off x="1121266" y="3701255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/>
          <p:cNvSpPr/>
          <p:nvPr userDrawn="1"/>
        </p:nvSpPr>
        <p:spPr>
          <a:xfrm rot="16200000">
            <a:off x="5302926" y="3701255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 userDrawn="1"/>
        </p:nvSpPr>
        <p:spPr>
          <a:xfrm rot="16200000">
            <a:off x="7393756" y="3701255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/>
          <p:cNvSpPr/>
          <p:nvPr/>
        </p:nvSpPr>
        <p:spPr>
          <a:xfrm rot="16200000">
            <a:off x="3212096" y="3701255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7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98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9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0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0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 de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conjunto de letras blancas en un fondo azul&#10;&#10;Descripción generada automáticamente con confianza baja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5484" y="5447233"/>
            <a:ext cx="2571499" cy="1022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IST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/>
          <p:cNvSpPr txBox="1"/>
          <p:nvPr/>
        </p:nvSpPr>
        <p:spPr>
          <a:xfrm>
            <a:off x="4406089" y="1266291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anose="00000400000000000000" pitchFamily="2" charset="77"/>
                <a:cs typeface="Helvetica"/>
              </a:rPr>
              <a:t>CONTENIDO</a:t>
            </a: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833480"/>
            <a:ext cx="3648728" cy="6024520"/>
          </a:xfrm>
          <a:prstGeom prst="rect">
            <a:avLst/>
          </a:prstGeom>
        </p:spPr>
        <p:txBody>
          <a:bodyPr lIns="720000" tIns="608400" rIns="720000" rtlCol="0" anchor="t">
            <a:normAutofit/>
          </a:bodyPr>
          <a:lstStyle>
            <a:lvl1pPr marL="0" indent="0" algn="ctr" rtl="0">
              <a:lnSpc>
                <a:spcPct val="90000"/>
              </a:lnSpc>
              <a:buNone/>
              <a:defRPr lang="es-ES" sz="1400" spc="4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Haga clic para agregar una imagen</a:t>
            </a:r>
          </a:p>
        </p:txBody>
      </p:sp>
      <p:sp>
        <p:nvSpPr>
          <p:cNvPr id="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817217"/>
            <a:ext cx="3648728" cy="20407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52351" y="2265844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5260606" y="2535244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5260605" y="2348662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5260606" y="3543648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5260605" y="4358216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5260606" y="4552052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5260605" y="5366620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40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5260606" y="5560456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28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5260605" y="3356885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9" name="Marcador de texto 17"/>
          <p:cNvSpPr>
            <a:spLocks noGrp="1"/>
          </p:cNvSpPr>
          <p:nvPr>
            <p:ph type="body" sz="quarter" idx="36" hasCustomPrompt="1"/>
          </p:nvPr>
        </p:nvSpPr>
        <p:spPr>
          <a:xfrm>
            <a:off x="4452351" y="3301673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30" name="Marcador de texto 17"/>
          <p:cNvSpPr>
            <a:spLocks noGrp="1"/>
          </p:cNvSpPr>
          <p:nvPr>
            <p:ph type="body" sz="quarter" idx="37" hasCustomPrompt="1"/>
          </p:nvPr>
        </p:nvSpPr>
        <p:spPr>
          <a:xfrm>
            <a:off x="4452351" y="4310260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1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4452351" y="5317635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ST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/>
          <p:cNvSpPr txBox="1"/>
          <p:nvPr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anose="00000400000000000000" pitchFamily="2" charset="77"/>
                <a:cs typeface="Helvetica"/>
              </a:rPr>
              <a:t>CONTENIDO</a:t>
            </a: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324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1435693" y="246548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1435692" y="2769514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1435692" y="376416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1435692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5542303" y="2459371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5542303" y="2768578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5539733" y="3763419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40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5539734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7" name="Marcador de posición de imagen 2"/>
          <p:cNvSpPr>
            <a:spLocks noGrp="1"/>
          </p:cNvSpPr>
          <p:nvPr>
            <p:ph type="pic" sz="quarter" idx="35" hasCustomPrompt="1"/>
          </p:nvPr>
        </p:nvSpPr>
        <p:spPr>
          <a:xfrm>
            <a:off x="6768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8" name="Marcador de posición de imagen 2"/>
          <p:cNvSpPr>
            <a:spLocks noGrp="1"/>
          </p:cNvSpPr>
          <p:nvPr>
            <p:ph type="pic" sz="quarter" idx="36" hasCustomPrompt="1"/>
          </p:nvPr>
        </p:nvSpPr>
        <p:spPr>
          <a:xfrm>
            <a:off x="4620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9" name="Marcador de posición de imagen 2"/>
          <p:cNvSpPr>
            <a:spLocks noGrp="1"/>
          </p:cNvSpPr>
          <p:nvPr>
            <p:ph type="pic" sz="quarter" idx="37" hasCustomPrompt="1"/>
          </p:nvPr>
        </p:nvSpPr>
        <p:spPr>
          <a:xfrm>
            <a:off x="2472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he About…"/>
          <p:cNvSpPr txBox="1"/>
          <p:nvPr userDrawn="1"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anose="00000400000000000000" pitchFamily="2" charset="77"/>
                <a:cs typeface="Helvetica"/>
              </a:rPr>
              <a:t>CONTENIDO</a:t>
            </a:r>
          </a:p>
        </p:txBody>
      </p:sp>
      <p:cxnSp>
        <p:nvCxnSpPr>
          <p:cNvPr id="21" name="Conector recto 20"/>
          <p:cNvCxnSpPr/>
          <p:nvPr userDrawn="1"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652590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3" name="Marcador de texto 17"/>
          <p:cNvSpPr>
            <a:spLocks noGrp="1"/>
          </p:cNvSpPr>
          <p:nvPr>
            <p:ph type="body" sz="quarter" idx="39" hasCustomPrompt="1"/>
          </p:nvPr>
        </p:nvSpPr>
        <p:spPr>
          <a:xfrm>
            <a:off x="652590" y="3696755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6" name="Marcador de texto 17"/>
          <p:cNvSpPr>
            <a:spLocks noGrp="1"/>
          </p:cNvSpPr>
          <p:nvPr>
            <p:ph type="body" sz="quarter" idx="40" hasCustomPrompt="1"/>
          </p:nvPr>
        </p:nvSpPr>
        <p:spPr>
          <a:xfrm>
            <a:off x="4768404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27" name="Marcador de texto 17"/>
          <p:cNvSpPr>
            <a:spLocks noGrp="1"/>
          </p:cNvSpPr>
          <p:nvPr>
            <p:ph type="body" sz="quarter" idx="41" hasCustomPrompt="1"/>
          </p:nvPr>
        </p:nvSpPr>
        <p:spPr>
          <a:xfrm>
            <a:off x="4691270" y="3687553"/>
            <a:ext cx="851033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a foto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5137200" y="1000800"/>
            <a:ext cx="3610800" cy="5122800"/>
          </a:xfrm>
          <a:prstGeom prst="rect">
            <a:avLst/>
          </a:prstGeom>
        </p:spPr>
        <p:txBody>
          <a:bodyPr lIns="576000" tIns="561600" rIns="576000" rtlCol="0">
            <a:normAutofit/>
          </a:bodyPr>
          <a:lstStyle>
            <a:lvl1pPr marL="0" indent="0" algn="ctr" rtl="0">
              <a:buNone/>
              <a:defRPr lang="es-ES" sz="1400" spc="3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37200" y="4255200"/>
            <a:ext cx="3610800" cy="1868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19" name="Rectángulo 18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Rectángulo 19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1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5004000" y="12168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1" name="Marcador de posición de imagen 2"/>
          <p:cNvSpPr>
            <a:spLocks noGrp="1"/>
          </p:cNvSpPr>
          <p:nvPr>
            <p:ph type="pic" sz="quarter" idx="37" hasCustomPrompt="1"/>
          </p:nvPr>
        </p:nvSpPr>
        <p:spPr>
          <a:xfrm>
            <a:off x="5004000" y="35856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7" name="Rectángulo 26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ctángulo 27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46692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1591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0715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5839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8" name="Marcador de posición de imagen 2"/>
          <p:cNvSpPr>
            <a:spLocks noGrp="1"/>
          </p:cNvSpPr>
          <p:nvPr>
            <p:ph type="pic" sz="quarter" idx="41" hasCustomPrompt="1"/>
          </p:nvPr>
        </p:nvSpPr>
        <p:spPr>
          <a:xfrm>
            <a:off x="6840000" y="3852621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17" name="Marcador de posición de imagen 2"/>
          <p:cNvSpPr>
            <a:spLocks noGrp="1"/>
          </p:cNvSpPr>
          <p:nvPr>
            <p:ph type="pic" sz="quarter" idx="40" hasCustomPrompt="1"/>
          </p:nvPr>
        </p:nvSpPr>
        <p:spPr>
          <a:xfrm>
            <a:off x="4669200" y="3852621"/>
            <a:ext cx="1965600" cy="2566800"/>
          </a:xfrm>
          <a:prstGeom prst="rect">
            <a:avLst/>
          </a:prstGeom>
        </p:spPr>
        <p:txBody>
          <a:bodyPr lIns="216000" tIns="374400" rIns="216000" rtlCol="0" anchor="t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14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69200" y="5154425"/>
            <a:ext cx="1965600" cy="12688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200" i="0" cap="none" spc="200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16" name="Marcador de posición de imagen 2"/>
          <p:cNvSpPr>
            <a:spLocks noGrp="1"/>
          </p:cNvSpPr>
          <p:nvPr>
            <p:ph type="pic" sz="quarter" idx="39" hasCustomPrompt="1"/>
          </p:nvPr>
        </p:nvSpPr>
        <p:spPr>
          <a:xfrm>
            <a:off x="68400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34" name="Rectángulo 3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ctángulo 3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25" name="Marcador de SmartArt 24"/>
          <p:cNvSpPr>
            <a:spLocks noGrp="1"/>
          </p:cNvSpPr>
          <p:nvPr>
            <p:ph type="pic" sz="quarter" idx="10" hasCustomPrompt="1"/>
          </p:nvPr>
        </p:nvSpPr>
        <p:spPr>
          <a:xfrm>
            <a:off x="4464049" y="1098550"/>
            <a:ext cx="4384675" cy="5191125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</a:p>
        </p:txBody>
      </p:sp>
      <p:sp>
        <p:nvSpPr>
          <p:cNvPr id="26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7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8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8" name="Rectángulo 1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Rectángulo 1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con contenido multi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11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5" name="Marcador de contenido 14"/>
          <p:cNvSpPr>
            <a:spLocks noGrp="1"/>
          </p:cNvSpPr>
          <p:nvPr>
            <p:ph sz="quarter" idx="36" hasCustomPrompt="1"/>
          </p:nvPr>
        </p:nvSpPr>
        <p:spPr>
          <a:xfrm>
            <a:off x="4464049" y="1098549"/>
            <a:ext cx="4384675" cy="5191125"/>
          </a:xfrm>
        </p:spPr>
        <p:txBody>
          <a:bodyPr tIns="982800">
            <a:normAutofit/>
          </a:bodyPr>
          <a:lstStyle>
            <a:lvl1pPr marL="0" indent="0" algn="ctr">
              <a:buNone/>
              <a:defRPr sz="1200" baseline="0">
                <a:solidFill>
                  <a:srgbClr val="D0D0D0"/>
                </a:solidFill>
              </a:defRPr>
            </a:lvl1pPr>
          </a:lstStyle>
          <a:p>
            <a:r>
              <a:rPr lang="es-ES" dirty="0"/>
              <a:t>Haga clic para Insertar contenido</a:t>
            </a:r>
          </a:p>
        </p:txBody>
      </p:sp>
      <p:sp>
        <p:nvSpPr>
          <p:cNvPr id="14" name="The About…"/>
          <p:cNvSpPr txBox="1"/>
          <p:nvPr userDrawn="1"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22" name="Rectángulo 21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6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94921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71057"/>
            <a:ext cx="7886700" cy="370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tx1">
                    <a:tint val="75000"/>
                  </a:schemeClr>
                </a:solidFill>
                <a:latin typeface="Montserrat SemiBold" pitchFamily="2" charset="77"/>
              </a:defRPr>
            </a:lvl1pPr>
          </a:lstStyle>
          <a:p>
            <a:fld id="{66815D90-A5FB-D34A-851E-052709078845}" type="datetime1">
              <a:rPr lang="es-ES" smtClean="0"/>
              <a:t>04/11/2024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tx1">
                    <a:tint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fld id="{00595991-7FD8-9041-9864-A9A00B37A2A7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6178"/>
            <a:ext cx="9144001" cy="805845"/>
          </a:xfrm>
          <a:prstGeom prst="rect">
            <a:avLst/>
          </a:prstGeom>
          <a:gradFill flip="none" rotWithShape="1">
            <a:gsLst>
              <a:gs pos="28000">
                <a:schemeClr val="bg1"/>
              </a:gs>
              <a:gs pos="100000">
                <a:srgbClr val="EFEFEF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8BFFC8"/>
              </a:solidFill>
            </a:endParaRPr>
          </a:p>
        </p:txBody>
      </p:sp>
      <p:pic>
        <p:nvPicPr>
          <p:cNvPr id="9" name="Imagen 8" descr="Sin título-5.png"/>
          <p:cNvPicPr>
            <a:picLocks noChangeAspect="1"/>
          </p:cNvPicPr>
          <p:nvPr/>
        </p:nvPicPr>
        <p:blipFill>
          <a:blip r:embed="rId24" cstate="screen"/>
          <a:stretch>
            <a:fillRect/>
          </a:stretch>
        </p:blipFill>
        <p:spPr>
          <a:xfrm>
            <a:off x="8457435" y="143366"/>
            <a:ext cx="684870" cy="662482"/>
          </a:xfrm>
          <a:prstGeom prst="rect">
            <a:avLst/>
          </a:prstGeom>
        </p:spPr>
      </p:pic>
      <p:pic>
        <p:nvPicPr>
          <p:cNvPr id="11" name="Imagen 10" descr="Imagen que contiene reloj, dibujo&#10;&#10;Descripción generada automáticamente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86349" y="26576"/>
            <a:ext cx="3390228" cy="7897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Montserrat Medium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2058954" y="5424257"/>
            <a:ext cx="4876800" cy="554326"/>
          </a:xfrm>
        </p:spPr>
        <p:txBody>
          <a:bodyPr/>
          <a:lstStyle/>
          <a:p>
            <a:r>
              <a:rPr lang="es-ES" dirty="0"/>
              <a:t>Project plan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749361" y="2994272"/>
            <a:ext cx="5495987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Prediction of the severity of COVID-19 cases among diabetes patients</a:t>
            </a:r>
            <a:endParaRPr lang="es-E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D86BA-582D-AEC3-634E-EF32B8FA0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3">
            <a:extLst>
              <a:ext uri="{FF2B5EF4-FFF2-40B4-BE49-F238E27FC236}">
                <a16:creationId xmlns:a16="http://schemas.microsoft.com/office/drawing/2014/main" id="{4605A41F-AD51-C50C-3F30-44F1BA4C7CF1}"/>
              </a:ext>
            </a:extLst>
          </p:cNvPr>
          <p:cNvGrpSpPr/>
          <p:nvPr/>
        </p:nvGrpSpPr>
        <p:grpSpPr>
          <a:xfrm>
            <a:off x="1228950" y="3836696"/>
            <a:ext cx="3215005" cy="2833369"/>
            <a:chOff x="2877571" y="1047577"/>
            <a:chExt cx="4010202" cy="3534173"/>
          </a:xfrm>
        </p:grpSpPr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8F17675E-34A1-03EF-D1C6-9FFB1946E113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4BA58214-0EAA-4EB8-09CF-9A7C1AC58D91}"/>
                </a:ext>
              </a:extLst>
            </p:cNvPr>
            <p:cNvSpPr/>
            <p:nvPr/>
          </p:nvSpPr>
          <p:spPr>
            <a:xfrm>
              <a:off x="3208180" y="1047577"/>
              <a:ext cx="2727641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4" name="TextBox 63">
              <a:extLst>
                <a:ext uri="{FF2B5EF4-FFF2-40B4-BE49-F238E27FC236}">
                  <a16:creationId xmlns:a16="http://schemas.microsoft.com/office/drawing/2014/main" id="{76EDEEB3-BB37-61BD-DC9D-65302B95AD74}"/>
                </a:ext>
              </a:extLst>
            </p:cNvPr>
            <p:cNvSpPr txBox="1"/>
            <p:nvPr/>
          </p:nvSpPr>
          <p:spPr>
            <a:xfrm>
              <a:off x="3900473" y="2805319"/>
              <a:ext cx="2538282" cy="451084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1900" dirty="0" err="1">
                  <a:sym typeface="+mn-ea"/>
                </a:rPr>
                <a:t>Model</a:t>
              </a:r>
              <a:r>
                <a:rPr lang="es-ES" sz="1900" dirty="0">
                  <a:sym typeface="+mn-ea"/>
                </a:rPr>
                <a:t> </a:t>
              </a:r>
              <a:r>
                <a:rPr lang="es-ES" sz="1900" dirty="0" err="1">
                  <a:sym typeface="+mn-ea"/>
                </a:rPr>
                <a:t>Integration</a:t>
              </a:r>
              <a:endParaRPr lang="en-US" sz="19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6" name="TextBox 64">
              <a:extLst>
                <a:ext uri="{FF2B5EF4-FFF2-40B4-BE49-F238E27FC236}">
                  <a16:creationId xmlns:a16="http://schemas.microsoft.com/office/drawing/2014/main" id="{161B6FAA-D21C-5B1C-EF19-6B45B8818D1E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Final </a:t>
              </a:r>
              <a:r>
                <a:rPr lang="es-ES" sz="2000" dirty="0" err="1">
                  <a:sym typeface="+mn-ea"/>
                </a:rPr>
                <a:t>Reporting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8" name="TextBox 65">
              <a:extLst>
                <a:ext uri="{FF2B5EF4-FFF2-40B4-BE49-F238E27FC236}">
                  <a16:creationId xmlns:a16="http://schemas.microsoft.com/office/drawing/2014/main" id="{90ABB752-3688-E0A1-95BA-9735D50A6440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49" name="TextBox 68">
              <a:extLst>
                <a:ext uri="{FF2B5EF4-FFF2-40B4-BE49-F238E27FC236}">
                  <a16:creationId xmlns:a16="http://schemas.microsoft.com/office/drawing/2014/main" id="{6A20BA18-F3C3-A782-E432-9D3E00DC842B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06</a:t>
              </a:r>
            </a:p>
          </p:txBody>
        </p:sp>
        <p:sp>
          <p:nvSpPr>
            <p:cNvPr id="50" name="TextBox 69">
              <a:extLst>
                <a:ext uri="{FF2B5EF4-FFF2-40B4-BE49-F238E27FC236}">
                  <a16:creationId xmlns:a16="http://schemas.microsoft.com/office/drawing/2014/main" id="{B07C1A42-50D2-55FE-A777-5C6B4B273669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07</a:t>
              </a:r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244698-5B99-93F2-043C-25641D42551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16120" y="1605383"/>
            <a:ext cx="2548319" cy="276860"/>
          </a:xfrm>
        </p:spPr>
        <p:txBody>
          <a:bodyPr/>
          <a:lstStyle/>
          <a:p>
            <a:r>
              <a:rPr lang="es-ES" dirty="0"/>
              <a:t>Data Acquisition and Integration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76A1D7FA-25A8-AE16-55E0-99F6B78BAED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916120" y="2274904"/>
            <a:ext cx="2548319" cy="276860"/>
          </a:xfrm>
        </p:spPr>
        <p:txBody>
          <a:bodyPr/>
          <a:lstStyle/>
          <a:p>
            <a:r>
              <a:rPr lang="es-ES" dirty="0"/>
              <a:t>Data Organization and Context Understanding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C671A522-6DF7-3321-2000-8DEFCF1EE6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16120" y="2982595"/>
            <a:ext cx="2548319" cy="138430"/>
          </a:xfrm>
        </p:spPr>
        <p:txBody>
          <a:bodyPr wrap="square"/>
          <a:lstStyle/>
          <a:p>
            <a:r>
              <a:rPr lang="es-ES" dirty="0"/>
              <a:t>Data Preprocessing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11D39856-EAB4-D1F2-A81A-EFE53ED2564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16120" y="3580982"/>
            <a:ext cx="2548319" cy="276860"/>
          </a:xfrm>
        </p:spPr>
        <p:txBody>
          <a:bodyPr/>
          <a:lstStyle/>
          <a:p>
            <a:r>
              <a:rPr lang="es-ES" dirty="0"/>
              <a:t>Model Development and Training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C7199451-BFAA-8F28-4B22-B1AFB5E36D8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916120" y="4236507"/>
            <a:ext cx="2548319" cy="276860"/>
          </a:xfrm>
        </p:spPr>
        <p:txBody>
          <a:bodyPr/>
          <a:lstStyle/>
          <a:p>
            <a:r>
              <a:rPr lang="es-ES" dirty="0"/>
              <a:t>Model Evaluation and Validation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B6CBF998-C37F-F7BD-E529-A4CD6622938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79978" y="1499587"/>
            <a:ext cx="73614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44" name="Marcador de texto 43">
            <a:extLst>
              <a:ext uri="{FF2B5EF4-FFF2-40B4-BE49-F238E27FC236}">
                <a16:creationId xmlns:a16="http://schemas.microsoft.com/office/drawing/2014/main" id="{44057FD2-9616-847B-255F-8BD82FB4671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179977" y="2191060"/>
            <a:ext cx="73614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45" name="Marcador de texto 44">
            <a:extLst>
              <a:ext uri="{FF2B5EF4-FFF2-40B4-BE49-F238E27FC236}">
                <a16:creationId xmlns:a16="http://schemas.microsoft.com/office/drawing/2014/main" id="{25343EED-E368-10C3-73F5-4A9F47B092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179977" y="2886850"/>
            <a:ext cx="73614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C0F2A423-0254-7000-3A11-92C67D13511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79977" y="3518246"/>
            <a:ext cx="736143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47" name="Marcador de texto 46">
            <a:extLst>
              <a:ext uri="{FF2B5EF4-FFF2-40B4-BE49-F238E27FC236}">
                <a16:creationId xmlns:a16="http://schemas.microsoft.com/office/drawing/2014/main" id="{679021FC-3B69-2928-BB6C-0813F6D3784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179977" y="4152603"/>
            <a:ext cx="736143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3182D39-EE8D-B851-FB51-7B567F1AE57C}"/>
              </a:ext>
            </a:extLst>
          </p:cNvPr>
          <p:cNvGrpSpPr/>
          <p:nvPr/>
        </p:nvGrpSpPr>
        <p:grpSpPr>
          <a:xfrm>
            <a:off x="1228950" y="1482795"/>
            <a:ext cx="3215005" cy="4069764"/>
            <a:chOff x="2877571" y="1047577"/>
            <a:chExt cx="4010202" cy="5076377"/>
          </a:xfrm>
        </p:grpSpPr>
        <p:sp>
          <p:nvSpPr>
            <p:cNvPr id="15" name="Freeform: Shape 45">
              <a:extLst>
                <a:ext uri="{FF2B5EF4-FFF2-40B4-BE49-F238E27FC236}">
                  <a16:creationId xmlns:a16="http://schemas.microsoft.com/office/drawing/2014/main" id="{E716876C-0A26-C8CA-9470-345655F77B30}"/>
                </a:ext>
              </a:extLst>
            </p:cNvPr>
            <p:cNvSpPr/>
            <p:nvPr/>
          </p:nvSpPr>
          <p:spPr>
            <a:xfrm>
              <a:off x="3042288" y="5167912"/>
              <a:ext cx="2987874" cy="573851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-1" fmla="*/ 39558 w 3983832"/>
                <a:gd name="connsiteY0-2" fmla="*/ 0 h 765134"/>
                <a:gd name="connsiteX1-3" fmla="*/ 3630436 w 3983832"/>
                <a:gd name="connsiteY1-4" fmla="*/ 0 h 765134"/>
                <a:gd name="connsiteX2-5" fmla="*/ 3983832 w 3983832"/>
                <a:gd name="connsiteY2-6" fmla="*/ 346034 h 765134"/>
                <a:gd name="connsiteX3-7" fmla="*/ 1193007 w 3983832"/>
                <a:gd name="connsiteY3-8" fmla="*/ 765134 h 765134"/>
                <a:gd name="connsiteX4-9" fmla="*/ 0 w 3983832"/>
                <a:gd name="connsiteY4-10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8">
              <a:extLst>
                <a:ext uri="{FF2B5EF4-FFF2-40B4-BE49-F238E27FC236}">
                  <a16:creationId xmlns:a16="http://schemas.microsoft.com/office/drawing/2014/main" id="{06E6B09F-00A0-A6E9-D417-7B044AC0E62F}"/>
                </a:ext>
              </a:extLst>
            </p:cNvPr>
            <p:cNvSpPr/>
            <p:nvPr/>
          </p:nvSpPr>
          <p:spPr>
            <a:xfrm>
              <a:off x="3208180" y="3396313"/>
              <a:ext cx="2727641" cy="272764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D3096520-71EE-EBF5-A347-8B0FED712A76}"/>
                </a:ext>
              </a:extLst>
            </p:cNvPr>
            <p:cNvSpPr/>
            <p:nvPr/>
          </p:nvSpPr>
          <p:spPr>
            <a:xfrm>
              <a:off x="3208180" y="2809129"/>
              <a:ext cx="2727641" cy="2727641"/>
            </a:xfrm>
            <a:prstGeom prst="rect">
              <a:avLst/>
            </a:prstGeom>
            <a:solidFill>
              <a:srgbClr val="1F5080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8" name="Rectangle 20">
              <a:extLst>
                <a:ext uri="{FF2B5EF4-FFF2-40B4-BE49-F238E27FC236}">
                  <a16:creationId xmlns:a16="http://schemas.microsoft.com/office/drawing/2014/main" id="{934B7382-D2D3-B14D-F021-560D2F69317C}"/>
                </a:ext>
              </a:extLst>
            </p:cNvPr>
            <p:cNvSpPr/>
            <p:nvPr/>
          </p:nvSpPr>
          <p:spPr>
            <a:xfrm>
              <a:off x="3208180" y="2221945"/>
              <a:ext cx="2727641" cy="2727641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9FED758A-695A-6AB1-4066-D590726FD3FD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0" name="Rectangle 37">
              <a:extLst>
                <a:ext uri="{FF2B5EF4-FFF2-40B4-BE49-F238E27FC236}">
                  <a16:creationId xmlns:a16="http://schemas.microsoft.com/office/drawing/2014/main" id="{01AC7B1F-15E9-92E5-7DAA-2124ABEBDD25}"/>
                </a:ext>
              </a:extLst>
            </p:cNvPr>
            <p:cNvSpPr/>
            <p:nvPr/>
          </p:nvSpPr>
          <p:spPr>
            <a:xfrm>
              <a:off x="3208180" y="1047577"/>
              <a:ext cx="2727642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1" name="TextBox 63">
              <a:extLst>
                <a:ext uri="{FF2B5EF4-FFF2-40B4-BE49-F238E27FC236}">
                  <a16:creationId xmlns:a16="http://schemas.microsoft.com/office/drawing/2014/main" id="{18C302FD-9029-CB99-0D45-FEC2E6DC511F}"/>
                </a:ext>
              </a:extLst>
            </p:cNvPr>
            <p:cNvSpPr txBox="1"/>
            <p:nvPr/>
          </p:nvSpPr>
          <p:spPr>
            <a:xfrm>
              <a:off x="3900473" y="2796410"/>
              <a:ext cx="253828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Acquisition 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2" name="TextBox 64">
              <a:extLst>
                <a:ext uri="{FF2B5EF4-FFF2-40B4-BE49-F238E27FC236}">
                  <a16:creationId xmlns:a16="http://schemas.microsoft.com/office/drawing/2014/main" id="{6ABABDB1-0385-2424-64D8-2F59D00833C5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Organization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3" name="TextBox 65">
              <a:extLst>
                <a:ext uri="{FF2B5EF4-FFF2-40B4-BE49-F238E27FC236}">
                  <a16:creationId xmlns:a16="http://schemas.microsoft.com/office/drawing/2014/main" id="{393EFA0F-E572-5383-26D4-B1E1AEEBBA87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4" name="TextBox 66">
              <a:extLst>
                <a:ext uri="{FF2B5EF4-FFF2-40B4-BE49-F238E27FC236}">
                  <a16:creationId xmlns:a16="http://schemas.microsoft.com/office/drawing/2014/main" id="{5EE560B3-31B6-D91B-7D16-C806A7F292A8}"/>
                </a:ext>
              </a:extLst>
            </p:cNvPr>
            <p:cNvSpPr txBox="1"/>
            <p:nvPr/>
          </p:nvSpPr>
          <p:spPr>
            <a:xfrm>
              <a:off x="3815509" y="3864209"/>
              <a:ext cx="2538282" cy="85304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Development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5" name="TextBox 67">
              <a:extLst>
                <a:ext uri="{FF2B5EF4-FFF2-40B4-BE49-F238E27FC236}">
                  <a16:creationId xmlns:a16="http://schemas.microsoft.com/office/drawing/2014/main" id="{3707FA73-9DA7-E01C-68A8-5C3D7481A3A6}"/>
                </a:ext>
              </a:extLst>
            </p:cNvPr>
            <p:cNvSpPr txBox="1"/>
            <p:nvPr/>
          </p:nvSpPr>
          <p:spPr>
            <a:xfrm>
              <a:off x="3642701" y="5146490"/>
              <a:ext cx="3132599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Evaluation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6" name="TextBox 68">
              <a:extLst>
                <a:ext uri="{FF2B5EF4-FFF2-40B4-BE49-F238E27FC236}">
                  <a16:creationId xmlns:a16="http://schemas.microsoft.com/office/drawing/2014/main" id="{CD484FD5-FA84-523B-B7D6-C79A1B59F3D2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01</a:t>
              </a:r>
            </a:p>
          </p:txBody>
        </p:sp>
        <p:sp>
          <p:nvSpPr>
            <p:cNvPr id="27" name="TextBox 69">
              <a:extLst>
                <a:ext uri="{FF2B5EF4-FFF2-40B4-BE49-F238E27FC236}">
                  <a16:creationId xmlns:a16="http://schemas.microsoft.com/office/drawing/2014/main" id="{C1BF323C-3F07-7620-399D-B1CC015F5C99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02</a:t>
              </a:r>
            </a:p>
          </p:txBody>
        </p:sp>
        <p:sp>
          <p:nvSpPr>
            <p:cNvPr id="28" name="TextBox 70">
              <a:extLst>
                <a:ext uri="{FF2B5EF4-FFF2-40B4-BE49-F238E27FC236}">
                  <a16:creationId xmlns:a16="http://schemas.microsoft.com/office/drawing/2014/main" id="{D4F54862-74BC-375A-580E-D9FCE496F6B7}"/>
                </a:ext>
              </a:extLst>
            </p:cNvPr>
            <p:cNvSpPr txBox="1"/>
            <p:nvPr/>
          </p:nvSpPr>
          <p:spPr>
            <a:xfrm>
              <a:off x="2877571" y="3664687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03</a:t>
              </a:r>
            </a:p>
          </p:txBody>
        </p:sp>
        <p:sp>
          <p:nvSpPr>
            <p:cNvPr id="29" name="TextBox 71">
              <a:extLst>
                <a:ext uri="{FF2B5EF4-FFF2-40B4-BE49-F238E27FC236}">
                  <a16:creationId xmlns:a16="http://schemas.microsoft.com/office/drawing/2014/main" id="{02EC2645-E196-E2F8-DDF4-9B2952C502AF}"/>
                </a:ext>
              </a:extLst>
            </p:cNvPr>
            <p:cNvSpPr txBox="1"/>
            <p:nvPr/>
          </p:nvSpPr>
          <p:spPr>
            <a:xfrm>
              <a:off x="2877571" y="4250889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04</a:t>
              </a:r>
            </a:p>
          </p:txBody>
        </p:sp>
        <p:sp>
          <p:nvSpPr>
            <p:cNvPr id="30" name="TextBox 73">
              <a:extLst>
                <a:ext uri="{FF2B5EF4-FFF2-40B4-BE49-F238E27FC236}">
                  <a16:creationId xmlns:a16="http://schemas.microsoft.com/office/drawing/2014/main" id="{E2C6E191-8175-0319-30E0-00E40B3F2188}"/>
                </a:ext>
              </a:extLst>
            </p:cNvPr>
            <p:cNvSpPr txBox="1"/>
            <p:nvPr/>
          </p:nvSpPr>
          <p:spPr>
            <a:xfrm>
              <a:off x="2877571" y="4837091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05</a:t>
              </a:r>
            </a:p>
          </p:txBody>
        </p:sp>
      </p:grpSp>
      <p:sp>
        <p:nvSpPr>
          <p:cNvPr id="11" name="TextBox 64">
            <a:extLst>
              <a:ext uri="{FF2B5EF4-FFF2-40B4-BE49-F238E27FC236}">
                <a16:creationId xmlns:a16="http://schemas.microsoft.com/office/drawing/2014/main" id="{FC19F482-5938-D3E8-8E18-6B02936D2C2D}"/>
              </a:ext>
            </a:extLst>
          </p:cNvPr>
          <p:cNvSpPr txBox="1"/>
          <p:nvPr/>
        </p:nvSpPr>
        <p:spPr>
          <a:xfrm>
            <a:off x="1863876" y="4346378"/>
            <a:ext cx="2395220" cy="683895"/>
          </a:xfrm>
          <a:prstGeom prst="rect">
            <a:avLst/>
          </a:prstGeom>
          <a:noFill/>
          <a:ln>
            <a:noFill/>
          </a:ln>
          <a:scene3d>
            <a:camera prst="isometricOffAxis1Righ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ES" sz="1900" dirty="0">
                <a:sym typeface="+mn-ea"/>
              </a:rPr>
              <a:t>Data Preprocessing</a:t>
            </a:r>
            <a:endParaRPr lang="es-ES" sz="1900" dirty="0"/>
          </a:p>
          <a:p>
            <a:endParaRPr lang="en-US" sz="2000" dirty="0">
              <a:solidFill>
                <a:srgbClr val="FFFFFF"/>
              </a:solidFill>
              <a:latin typeface="Montserrat" panose="00000400000000000000" pitchFamily="2" charset="77"/>
            </a:endParaRP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D46B393F-1D88-6181-47D4-3C0D3039A2F4}"/>
              </a:ext>
            </a:extLst>
          </p:cNvPr>
          <p:cNvSpPr>
            <a:spLocks noGrp="1"/>
          </p:cNvSpPr>
          <p:nvPr/>
        </p:nvSpPr>
        <p:spPr>
          <a:xfrm>
            <a:off x="582549" y="1707358"/>
            <a:ext cx="3381425" cy="57023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sym typeface="+mn-ea"/>
              </a:rPr>
              <a:t>Project Phases:</a:t>
            </a:r>
            <a:endParaRPr lang="es-ES" dirty="0"/>
          </a:p>
          <a:p>
            <a:endParaRPr lang="es-ES" dirty="0"/>
          </a:p>
        </p:txBody>
      </p:sp>
      <p:sp>
        <p:nvSpPr>
          <p:cNvPr id="51" name="Marcador de texto 5">
            <a:extLst>
              <a:ext uri="{FF2B5EF4-FFF2-40B4-BE49-F238E27FC236}">
                <a16:creationId xmlns:a16="http://schemas.microsoft.com/office/drawing/2014/main" id="{E69E00D9-F936-1CDD-515E-F48840C60AB0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texto 38">
            <a:extLst>
              <a:ext uri="{FF2B5EF4-FFF2-40B4-BE49-F238E27FC236}">
                <a16:creationId xmlns:a16="http://schemas.microsoft.com/office/drawing/2014/main" id="{73AF5160-78AB-3A24-CB83-03F62F474F57}"/>
              </a:ext>
            </a:extLst>
          </p:cNvPr>
          <p:cNvSpPr txBox="1">
            <a:spLocks/>
          </p:cNvSpPr>
          <p:nvPr/>
        </p:nvSpPr>
        <p:spPr>
          <a:xfrm>
            <a:off x="5916120" y="4882334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Integration</a:t>
            </a:r>
            <a:r>
              <a:rPr lang="es-ES" dirty="0"/>
              <a:t> and </a:t>
            </a:r>
            <a:r>
              <a:rPr lang="es-ES" dirty="0" err="1"/>
              <a:t>Deployment</a:t>
            </a:r>
            <a:endParaRPr lang="es-ES" dirty="0"/>
          </a:p>
        </p:txBody>
      </p:sp>
      <p:sp>
        <p:nvSpPr>
          <p:cNvPr id="5" name="Marcador de texto 40">
            <a:extLst>
              <a:ext uri="{FF2B5EF4-FFF2-40B4-BE49-F238E27FC236}">
                <a16:creationId xmlns:a16="http://schemas.microsoft.com/office/drawing/2014/main" id="{324E3034-FEE9-7692-7230-852A09B8235B}"/>
              </a:ext>
            </a:extLst>
          </p:cNvPr>
          <p:cNvSpPr txBox="1">
            <a:spLocks/>
          </p:cNvSpPr>
          <p:nvPr/>
        </p:nvSpPr>
        <p:spPr>
          <a:xfrm>
            <a:off x="5916120" y="5570132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Final </a:t>
            </a:r>
            <a:r>
              <a:rPr lang="es-ES" dirty="0" err="1"/>
              <a:t>Reporting</a:t>
            </a:r>
            <a:r>
              <a:rPr lang="es-ES" dirty="0"/>
              <a:t> and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6" name="Marcador de texto 45">
            <a:extLst>
              <a:ext uri="{FF2B5EF4-FFF2-40B4-BE49-F238E27FC236}">
                <a16:creationId xmlns:a16="http://schemas.microsoft.com/office/drawing/2014/main" id="{15B57D8B-68A2-56A6-5574-822F17AD9023}"/>
              </a:ext>
            </a:extLst>
          </p:cNvPr>
          <p:cNvSpPr txBox="1">
            <a:spLocks/>
          </p:cNvSpPr>
          <p:nvPr/>
        </p:nvSpPr>
        <p:spPr>
          <a:xfrm>
            <a:off x="5179977" y="481959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06.</a:t>
            </a:r>
          </a:p>
        </p:txBody>
      </p:sp>
      <p:sp>
        <p:nvSpPr>
          <p:cNvPr id="7" name="Marcador de texto 46">
            <a:extLst>
              <a:ext uri="{FF2B5EF4-FFF2-40B4-BE49-F238E27FC236}">
                <a16:creationId xmlns:a16="http://schemas.microsoft.com/office/drawing/2014/main" id="{E00CE1B2-0125-B1CB-A3BB-F02CDDBB6E97}"/>
              </a:ext>
            </a:extLst>
          </p:cNvPr>
          <p:cNvSpPr txBox="1">
            <a:spLocks/>
          </p:cNvSpPr>
          <p:nvPr/>
        </p:nvSpPr>
        <p:spPr>
          <a:xfrm>
            <a:off x="5179977" y="548622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07.</a:t>
            </a:r>
          </a:p>
        </p:txBody>
      </p:sp>
      <p:sp>
        <p:nvSpPr>
          <p:cNvPr id="2" name="Elipse 20">
            <a:extLst>
              <a:ext uri="{FF2B5EF4-FFF2-40B4-BE49-F238E27FC236}">
                <a16:creationId xmlns:a16="http://schemas.microsoft.com/office/drawing/2014/main" id="{31D81A8A-FFD4-F891-FF93-A5BFBEAD4ECC}"/>
              </a:ext>
            </a:extLst>
          </p:cNvPr>
          <p:cNvSpPr/>
          <p:nvPr/>
        </p:nvSpPr>
        <p:spPr>
          <a:xfrm>
            <a:off x="8365103" y="1552489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52" name="Marcador de texto 2">
            <a:extLst>
              <a:ext uri="{FF2B5EF4-FFF2-40B4-BE49-F238E27FC236}">
                <a16:creationId xmlns:a16="http://schemas.microsoft.com/office/drawing/2014/main" id="{9A954DA3-9A5F-FC4D-DCC2-A8C8BE3217A0}"/>
              </a:ext>
            </a:extLst>
          </p:cNvPr>
          <p:cNvSpPr>
            <a:spLocks noGrp="1"/>
          </p:cNvSpPr>
          <p:nvPr/>
        </p:nvSpPr>
        <p:spPr>
          <a:xfrm>
            <a:off x="582599" y="1200385"/>
            <a:ext cx="3381375" cy="9592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400" dirty="0" err="1">
                <a:solidFill>
                  <a:srgbClr val="7F7F7F"/>
                </a:solidFill>
                <a:sym typeface="+mn-ea"/>
              </a:rPr>
              <a:t>Work</a:t>
            </a:r>
            <a:r>
              <a:rPr sz="2400" dirty="0">
                <a:solidFill>
                  <a:srgbClr val="7F7F7F"/>
                </a:solidFill>
                <a:sym typeface="+mn-ea"/>
              </a:rPr>
              <a:t> PLAN</a:t>
            </a:r>
            <a:endParaRPr lang="es-ES" sz="2400" dirty="0">
              <a:solidFill>
                <a:srgbClr val="7F7F7F"/>
              </a:solidFill>
            </a:endParaRPr>
          </a:p>
          <a:p>
            <a:endParaRPr lang="es-ES" dirty="0"/>
          </a:p>
        </p:txBody>
      </p:sp>
      <p:sp>
        <p:nvSpPr>
          <p:cNvPr id="53" name="Marcador de texto 2">
            <a:extLst>
              <a:ext uri="{FF2B5EF4-FFF2-40B4-BE49-F238E27FC236}">
                <a16:creationId xmlns:a16="http://schemas.microsoft.com/office/drawing/2014/main" id="{8F64B47F-A998-B730-202E-59D70A5A9393}"/>
              </a:ext>
            </a:extLst>
          </p:cNvPr>
          <p:cNvSpPr txBox="1">
            <a:spLocks/>
          </p:cNvSpPr>
          <p:nvPr/>
        </p:nvSpPr>
        <p:spPr>
          <a:xfrm>
            <a:off x="8257243" y="1276970"/>
            <a:ext cx="2548319" cy="1384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Weeks</a:t>
            </a:r>
          </a:p>
        </p:txBody>
      </p:sp>
    </p:spTree>
    <p:extLst>
      <p:ext uri="{BB962C8B-B14F-4D97-AF65-F5344CB8AC3E}">
        <p14:creationId xmlns:p14="http://schemas.microsoft.com/office/powerpoint/2010/main" val="943287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2B806-EF98-B85E-CCB5-E03D249BE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3">
            <a:extLst>
              <a:ext uri="{FF2B5EF4-FFF2-40B4-BE49-F238E27FC236}">
                <a16:creationId xmlns:a16="http://schemas.microsoft.com/office/drawing/2014/main" id="{791C135B-CAB2-0432-3A77-96FBF2239308}"/>
              </a:ext>
            </a:extLst>
          </p:cNvPr>
          <p:cNvGrpSpPr/>
          <p:nvPr/>
        </p:nvGrpSpPr>
        <p:grpSpPr>
          <a:xfrm>
            <a:off x="1228950" y="3836696"/>
            <a:ext cx="3215005" cy="2833369"/>
            <a:chOff x="2877571" y="1047577"/>
            <a:chExt cx="4010202" cy="3534173"/>
          </a:xfrm>
        </p:grpSpPr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A32257DB-519B-B9D0-B976-EC66FC89BCF6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EEB94CE4-3182-48CB-6E5D-4ADBFFFC3CE1}"/>
                </a:ext>
              </a:extLst>
            </p:cNvPr>
            <p:cNvSpPr/>
            <p:nvPr/>
          </p:nvSpPr>
          <p:spPr>
            <a:xfrm>
              <a:off x="3208180" y="1047577"/>
              <a:ext cx="2727641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4" name="TextBox 63">
              <a:extLst>
                <a:ext uri="{FF2B5EF4-FFF2-40B4-BE49-F238E27FC236}">
                  <a16:creationId xmlns:a16="http://schemas.microsoft.com/office/drawing/2014/main" id="{5DE5D9BB-DE54-D088-569C-CB322A5348A2}"/>
                </a:ext>
              </a:extLst>
            </p:cNvPr>
            <p:cNvSpPr txBox="1"/>
            <p:nvPr/>
          </p:nvSpPr>
          <p:spPr>
            <a:xfrm>
              <a:off x="3900473" y="2805319"/>
              <a:ext cx="2538282" cy="451084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1900" dirty="0" err="1">
                  <a:sym typeface="+mn-ea"/>
                </a:rPr>
                <a:t>Model</a:t>
              </a:r>
              <a:r>
                <a:rPr lang="es-ES" sz="1900" dirty="0">
                  <a:sym typeface="+mn-ea"/>
                </a:rPr>
                <a:t> </a:t>
              </a:r>
              <a:r>
                <a:rPr lang="es-ES" sz="1900" dirty="0" err="1">
                  <a:sym typeface="+mn-ea"/>
                </a:rPr>
                <a:t>Integration</a:t>
              </a:r>
              <a:endParaRPr lang="en-US" sz="19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6" name="TextBox 64">
              <a:extLst>
                <a:ext uri="{FF2B5EF4-FFF2-40B4-BE49-F238E27FC236}">
                  <a16:creationId xmlns:a16="http://schemas.microsoft.com/office/drawing/2014/main" id="{8B11BC49-0CDD-4881-D098-91891AC8CF0B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Final </a:t>
              </a:r>
              <a:r>
                <a:rPr lang="es-ES" sz="2000" dirty="0" err="1">
                  <a:sym typeface="+mn-ea"/>
                </a:rPr>
                <a:t>Reporting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8" name="TextBox 65">
              <a:extLst>
                <a:ext uri="{FF2B5EF4-FFF2-40B4-BE49-F238E27FC236}">
                  <a16:creationId xmlns:a16="http://schemas.microsoft.com/office/drawing/2014/main" id="{36670939-2874-B74C-ECE2-85B33250ACC3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49" name="TextBox 68">
              <a:extLst>
                <a:ext uri="{FF2B5EF4-FFF2-40B4-BE49-F238E27FC236}">
                  <a16:creationId xmlns:a16="http://schemas.microsoft.com/office/drawing/2014/main" id="{9E63B290-CE77-5F3D-E852-7F380EC61E10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06</a:t>
              </a:r>
            </a:p>
          </p:txBody>
        </p:sp>
        <p:sp>
          <p:nvSpPr>
            <p:cNvPr id="50" name="TextBox 69">
              <a:extLst>
                <a:ext uri="{FF2B5EF4-FFF2-40B4-BE49-F238E27FC236}">
                  <a16:creationId xmlns:a16="http://schemas.microsoft.com/office/drawing/2014/main" id="{F4A257B3-B007-F655-6AC9-97A440F88F14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07</a:t>
              </a:r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86FC7AD-2E42-6965-88DB-B22D85437DF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16120" y="1605383"/>
            <a:ext cx="2548319" cy="276860"/>
          </a:xfrm>
        </p:spPr>
        <p:txBody>
          <a:bodyPr/>
          <a:lstStyle/>
          <a:p>
            <a:r>
              <a:rPr lang="es-ES" dirty="0"/>
              <a:t>Data Acquisition and Integration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84EC3432-D827-2340-3ED2-50A952A525D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916120" y="2274904"/>
            <a:ext cx="2548319" cy="276860"/>
          </a:xfrm>
        </p:spPr>
        <p:txBody>
          <a:bodyPr/>
          <a:lstStyle/>
          <a:p>
            <a:r>
              <a:rPr lang="es-ES" dirty="0"/>
              <a:t>Data Organization and Context Understanding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32870BF4-92C0-FD43-4BB0-F51688FFDC3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16120" y="2982595"/>
            <a:ext cx="2548319" cy="138430"/>
          </a:xfrm>
        </p:spPr>
        <p:txBody>
          <a:bodyPr wrap="square"/>
          <a:lstStyle/>
          <a:p>
            <a:r>
              <a:rPr lang="es-ES" dirty="0"/>
              <a:t>Data Preprocessing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0AA4ACEA-5A79-D5F5-E238-01404B127DB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16120" y="3580982"/>
            <a:ext cx="2548319" cy="276860"/>
          </a:xfrm>
        </p:spPr>
        <p:txBody>
          <a:bodyPr/>
          <a:lstStyle/>
          <a:p>
            <a:r>
              <a:rPr lang="es-ES" dirty="0"/>
              <a:t>Model Development and Training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3C5875F8-0F27-D47E-6F9D-41820BC6012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916120" y="4236507"/>
            <a:ext cx="2548319" cy="276860"/>
          </a:xfrm>
        </p:spPr>
        <p:txBody>
          <a:bodyPr/>
          <a:lstStyle/>
          <a:p>
            <a:r>
              <a:rPr lang="es-ES" dirty="0"/>
              <a:t>Model Evaluation and Validation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4AF05764-27B9-B296-27B7-7C1A85DD1B41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79978" y="1499587"/>
            <a:ext cx="73614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44" name="Marcador de texto 43">
            <a:extLst>
              <a:ext uri="{FF2B5EF4-FFF2-40B4-BE49-F238E27FC236}">
                <a16:creationId xmlns:a16="http://schemas.microsoft.com/office/drawing/2014/main" id="{3CDCDF85-9206-D9B1-98AE-38BF03D743DE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179977" y="2191060"/>
            <a:ext cx="73614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45" name="Marcador de texto 44">
            <a:extLst>
              <a:ext uri="{FF2B5EF4-FFF2-40B4-BE49-F238E27FC236}">
                <a16:creationId xmlns:a16="http://schemas.microsoft.com/office/drawing/2014/main" id="{E152768A-C326-FC6C-D3BD-579674B65EF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179977" y="2886850"/>
            <a:ext cx="73614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CCC0DD39-DBAB-4643-639D-FC4068880E7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79977" y="3518246"/>
            <a:ext cx="736143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47" name="Marcador de texto 46">
            <a:extLst>
              <a:ext uri="{FF2B5EF4-FFF2-40B4-BE49-F238E27FC236}">
                <a16:creationId xmlns:a16="http://schemas.microsoft.com/office/drawing/2014/main" id="{63C02A45-B6A0-6803-5F0E-B782A002747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179977" y="4152603"/>
            <a:ext cx="736143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D703511-9045-EDDD-BC93-7DA7067A73D9}"/>
              </a:ext>
            </a:extLst>
          </p:cNvPr>
          <p:cNvGrpSpPr/>
          <p:nvPr/>
        </p:nvGrpSpPr>
        <p:grpSpPr>
          <a:xfrm>
            <a:off x="1228950" y="1482795"/>
            <a:ext cx="3215005" cy="4069764"/>
            <a:chOff x="2877571" y="1047577"/>
            <a:chExt cx="4010202" cy="5076377"/>
          </a:xfrm>
        </p:grpSpPr>
        <p:sp>
          <p:nvSpPr>
            <p:cNvPr id="15" name="Freeform: Shape 45">
              <a:extLst>
                <a:ext uri="{FF2B5EF4-FFF2-40B4-BE49-F238E27FC236}">
                  <a16:creationId xmlns:a16="http://schemas.microsoft.com/office/drawing/2014/main" id="{6F0863D6-8F63-47CE-F636-63744B64AA35}"/>
                </a:ext>
              </a:extLst>
            </p:cNvPr>
            <p:cNvSpPr/>
            <p:nvPr/>
          </p:nvSpPr>
          <p:spPr>
            <a:xfrm>
              <a:off x="3042288" y="5167912"/>
              <a:ext cx="2987874" cy="573851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-1" fmla="*/ 39558 w 3983832"/>
                <a:gd name="connsiteY0-2" fmla="*/ 0 h 765134"/>
                <a:gd name="connsiteX1-3" fmla="*/ 3630436 w 3983832"/>
                <a:gd name="connsiteY1-4" fmla="*/ 0 h 765134"/>
                <a:gd name="connsiteX2-5" fmla="*/ 3983832 w 3983832"/>
                <a:gd name="connsiteY2-6" fmla="*/ 346034 h 765134"/>
                <a:gd name="connsiteX3-7" fmla="*/ 1193007 w 3983832"/>
                <a:gd name="connsiteY3-8" fmla="*/ 765134 h 765134"/>
                <a:gd name="connsiteX4-9" fmla="*/ 0 w 3983832"/>
                <a:gd name="connsiteY4-10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8">
              <a:extLst>
                <a:ext uri="{FF2B5EF4-FFF2-40B4-BE49-F238E27FC236}">
                  <a16:creationId xmlns:a16="http://schemas.microsoft.com/office/drawing/2014/main" id="{4BAEF43C-1C09-9BE2-2E10-80353A1B4F32}"/>
                </a:ext>
              </a:extLst>
            </p:cNvPr>
            <p:cNvSpPr/>
            <p:nvPr/>
          </p:nvSpPr>
          <p:spPr>
            <a:xfrm>
              <a:off x="3208180" y="3396313"/>
              <a:ext cx="2727641" cy="272764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521899BB-9501-0308-07F5-277970D69413}"/>
                </a:ext>
              </a:extLst>
            </p:cNvPr>
            <p:cNvSpPr/>
            <p:nvPr/>
          </p:nvSpPr>
          <p:spPr>
            <a:xfrm>
              <a:off x="3208180" y="2809129"/>
              <a:ext cx="2727641" cy="2727641"/>
            </a:xfrm>
            <a:prstGeom prst="rect">
              <a:avLst/>
            </a:prstGeom>
            <a:solidFill>
              <a:srgbClr val="1F5080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8" name="Rectangle 20">
              <a:extLst>
                <a:ext uri="{FF2B5EF4-FFF2-40B4-BE49-F238E27FC236}">
                  <a16:creationId xmlns:a16="http://schemas.microsoft.com/office/drawing/2014/main" id="{C4C5FEE4-883F-3E41-233E-2C1F513A732E}"/>
                </a:ext>
              </a:extLst>
            </p:cNvPr>
            <p:cNvSpPr/>
            <p:nvPr/>
          </p:nvSpPr>
          <p:spPr>
            <a:xfrm>
              <a:off x="3208180" y="2221945"/>
              <a:ext cx="2727641" cy="2727641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8AF4C891-457B-E08E-20F1-DC127FADDE41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0" name="Rectangle 37">
              <a:extLst>
                <a:ext uri="{FF2B5EF4-FFF2-40B4-BE49-F238E27FC236}">
                  <a16:creationId xmlns:a16="http://schemas.microsoft.com/office/drawing/2014/main" id="{EFD5A926-C858-058F-A591-9FDA05A354C8}"/>
                </a:ext>
              </a:extLst>
            </p:cNvPr>
            <p:cNvSpPr/>
            <p:nvPr/>
          </p:nvSpPr>
          <p:spPr>
            <a:xfrm>
              <a:off x="3208180" y="1047577"/>
              <a:ext cx="2727642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1" name="TextBox 63">
              <a:extLst>
                <a:ext uri="{FF2B5EF4-FFF2-40B4-BE49-F238E27FC236}">
                  <a16:creationId xmlns:a16="http://schemas.microsoft.com/office/drawing/2014/main" id="{92B524C9-5D45-8A70-2BC4-C75B492BC1BF}"/>
                </a:ext>
              </a:extLst>
            </p:cNvPr>
            <p:cNvSpPr txBox="1"/>
            <p:nvPr/>
          </p:nvSpPr>
          <p:spPr>
            <a:xfrm>
              <a:off x="3900473" y="2796410"/>
              <a:ext cx="253828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Acquisition 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2" name="TextBox 64">
              <a:extLst>
                <a:ext uri="{FF2B5EF4-FFF2-40B4-BE49-F238E27FC236}">
                  <a16:creationId xmlns:a16="http://schemas.microsoft.com/office/drawing/2014/main" id="{120E9B49-BC20-363A-6CDC-FF456CF90671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Organization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3" name="TextBox 65">
              <a:extLst>
                <a:ext uri="{FF2B5EF4-FFF2-40B4-BE49-F238E27FC236}">
                  <a16:creationId xmlns:a16="http://schemas.microsoft.com/office/drawing/2014/main" id="{E685F0AF-26B4-58A4-9DD1-F2E9BF6F3F0F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4" name="TextBox 66">
              <a:extLst>
                <a:ext uri="{FF2B5EF4-FFF2-40B4-BE49-F238E27FC236}">
                  <a16:creationId xmlns:a16="http://schemas.microsoft.com/office/drawing/2014/main" id="{FDBC9508-C723-3335-9C59-81F4EFDB5794}"/>
                </a:ext>
              </a:extLst>
            </p:cNvPr>
            <p:cNvSpPr txBox="1"/>
            <p:nvPr/>
          </p:nvSpPr>
          <p:spPr>
            <a:xfrm>
              <a:off x="3815509" y="3864209"/>
              <a:ext cx="2538282" cy="85304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Development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5" name="TextBox 67">
              <a:extLst>
                <a:ext uri="{FF2B5EF4-FFF2-40B4-BE49-F238E27FC236}">
                  <a16:creationId xmlns:a16="http://schemas.microsoft.com/office/drawing/2014/main" id="{DCE7FB11-A11D-0C81-D6C5-5C8DEAACFEB0}"/>
                </a:ext>
              </a:extLst>
            </p:cNvPr>
            <p:cNvSpPr txBox="1"/>
            <p:nvPr/>
          </p:nvSpPr>
          <p:spPr>
            <a:xfrm>
              <a:off x="3642701" y="5146490"/>
              <a:ext cx="3132599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Evaluation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6" name="TextBox 68">
              <a:extLst>
                <a:ext uri="{FF2B5EF4-FFF2-40B4-BE49-F238E27FC236}">
                  <a16:creationId xmlns:a16="http://schemas.microsoft.com/office/drawing/2014/main" id="{1807AC8D-F4DF-C63C-15FA-E8091679E8A9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01</a:t>
              </a:r>
            </a:p>
          </p:txBody>
        </p:sp>
        <p:sp>
          <p:nvSpPr>
            <p:cNvPr id="27" name="TextBox 69">
              <a:extLst>
                <a:ext uri="{FF2B5EF4-FFF2-40B4-BE49-F238E27FC236}">
                  <a16:creationId xmlns:a16="http://schemas.microsoft.com/office/drawing/2014/main" id="{C76E7A45-B38C-B3BB-6EE7-A179FC9595A5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02</a:t>
              </a:r>
            </a:p>
          </p:txBody>
        </p:sp>
        <p:sp>
          <p:nvSpPr>
            <p:cNvPr id="28" name="TextBox 70">
              <a:extLst>
                <a:ext uri="{FF2B5EF4-FFF2-40B4-BE49-F238E27FC236}">
                  <a16:creationId xmlns:a16="http://schemas.microsoft.com/office/drawing/2014/main" id="{871306E8-BE02-117D-1DC2-327E19CFE0BA}"/>
                </a:ext>
              </a:extLst>
            </p:cNvPr>
            <p:cNvSpPr txBox="1"/>
            <p:nvPr/>
          </p:nvSpPr>
          <p:spPr>
            <a:xfrm>
              <a:off x="2877571" y="3664687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03</a:t>
              </a:r>
            </a:p>
          </p:txBody>
        </p:sp>
        <p:sp>
          <p:nvSpPr>
            <p:cNvPr id="29" name="TextBox 71">
              <a:extLst>
                <a:ext uri="{FF2B5EF4-FFF2-40B4-BE49-F238E27FC236}">
                  <a16:creationId xmlns:a16="http://schemas.microsoft.com/office/drawing/2014/main" id="{8E45DCA7-52C5-04E5-5C7E-13CFB0D6782B}"/>
                </a:ext>
              </a:extLst>
            </p:cNvPr>
            <p:cNvSpPr txBox="1"/>
            <p:nvPr/>
          </p:nvSpPr>
          <p:spPr>
            <a:xfrm>
              <a:off x="2877571" y="4250889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04</a:t>
              </a:r>
            </a:p>
          </p:txBody>
        </p:sp>
        <p:sp>
          <p:nvSpPr>
            <p:cNvPr id="30" name="TextBox 73">
              <a:extLst>
                <a:ext uri="{FF2B5EF4-FFF2-40B4-BE49-F238E27FC236}">
                  <a16:creationId xmlns:a16="http://schemas.microsoft.com/office/drawing/2014/main" id="{6CD44500-FAC4-46B0-BD16-33F9E199E374}"/>
                </a:ext>
              </a:extLst>
            </p:cNvPr>
            <p:cNvSpPr txBox="1"/>
            <p:nvPr/>
          </p:nvSpPr>
          <p:spPr>
            <a:xfrm>
              <a:off x="2877571" y="4837091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05</a:t>
              </a:r>
            </a:p>
          </p:txBody>
        </p:sp>
      </p:grpSp>
      <p:sp>
        <p:nvSpPr>
          <p:cNvPr id="11" name="TextBox 64">
            <a:extLst>
              <a:ext uri="{FF2B5EF4-FFF2-40B4-BE49-F238E27FC236}">
                <a16:creationId xmlns:a16="http://schemas.microsoft.com/office/drawing/2014/main" id="{9B7F4732-9632-B0BE-BA98-ABB592CF36F9}"/>
              </a:ext>
            </a:extLst>
          </p:cNvPr>
          <p:cNvSpPr txBox="1"/>
          <p:nvPr/>
        </p:nvSpPr>
        <p:spPr>
          <a:xfrm>
            <a:off x="1863876" y="4346378"/>
            <a:ext cx="2395220" cy="683895"/>
          </a:xfrm>
          <a:prstGeom prst="rect">
            <a:avLst/>
          </a:prstGeom>
          <a:noFill/>
          <a:ln>
            <a:noFill/>
          </a:ln>
          <a:scene3d>
            <a:camera prst="isometricOffAxis1Righ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ES" sz="1900" dirty="0">
                <a:sym typeface="+mn-ea"/>
              </a:rPr>
              <a:t>Data Preprocessing</a:t>
            </a:r>
            <a:endParaRPr lang="es-ES" sz="1900" dirty="0"/>
          </a:p>
          <a:p>
            <a:endParaRPr lang="en-US" sz="2000" dirty="0">
              <a:solidFill>
                <a:srgbClr val="FFFFFF"/>
              </a:solidFill>
              <a:latin typeface="Montserrat" panose="00000400000000000000" pitchFamily="2" charset="77"/>
            </a:endParaRP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B0E80C23-808E-6F7B-B3B5-47EF47087278}"/>
              </a:ext>
            </a:extLst>
          </p:cNvPr>
          <p:cNvSpPr>
            <a:spLocks noGrp="1"/>
          </p:cNvSpPr>
          <p:nvPr/>
        </p:nvSpPr>
        <p:spPr>
          <a:xfrm>
            <a:off x="582549" y="1707358"/>
            <a:ext cx="3381425" cy="57023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sym typeface="+mn-ea"/>
              </a:rPr>
              <a:t>Project Phases:</a:t>
            </a:r>
            <a:endParaRPr lang="es-ES" dirty="0"/>
          </a:p>
          <a:p>
            <a:endParaRPr lang="es-ES" dirty="0"/>
          </a:p>
        </p:txBody>
      </p:sp>
      <p:sp>
        <p:nvSpPr>
          <p:cNvPr id="51" name="Marcador de texto 5">
            <a:extLst>
              <a:ext uri="{FF2B5EF4-FFF2-40B4-BE49-F238E27FC236}">
                <a16:creationId xmlns:a16="http://schemas.microsoft.com/office/drawing/2014/main" id="{2CF0C4C2-6BBA-5DC9-080D-728E25E2C5CB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texto 38">
            <a:extLst>
              <a:ext uri="{FF2B5EF4-FFF2-40B4-BE49-F238E27FC236}">
                <a16:creationId xmlns:a16="http://schemas.microsoft.com/office/drawing/2014/main" id="{222235DD-40A0-A9BF-E448-73F4E6721138}"/>
              </a:ext>
            </a:extLst>
          </p:cNvPr>
          <p:cNvSpPr txBox="1">
            <a:spLocks/>
          </p:cNvSpPr>
          <p:nvPr/>
        </p:nvSpPr>
        <p:spPr>
          <a:xfrm>
            <a:off x="5916120" y="4882334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Integration</a:t>
            </a:r>
            <a:r>
              <a:rPr lang="es-ES" dirty="0"/>
              <a:t> and </a:t>
            </a:r>
            <a:r>
              <a:rPr lang="es-ES" dirty="0" err="1"/>
              <a:t>Deployment</a:t>
            </a:r>
            <a:endParaRPr lang="es-ES" dirty="0"/>
          </a:p>
        </p:txBody>
      </p:sp>
      <p:sp>
        <p:nvSpPr>
          <p:cNvPr id="5" name="Marcador de texto 40">
            <a:extLst>
              <a:ext uri="{FF2B5EF4-FFF2-40B4-BE49-F238E27FC236}">
                <a16:creationId xmlns:a16="http://schemas.microsoft.com/office/drawing/2014/main" id="{7D894CEB-5455-71BC-D9ED-D9AFFBBDABC3}"/>
              </a:ext>
            </a:extLst>
          </p:cNvPr>
          <p:cNvSpPr txBox="1">
            <a:spLocks/>
          </p:cNvSpPr>
          <p:nvPr/>
        </p:nvSpPr>
        <p:spPr>
          <a:xfrm>
            <a:off x="5916120" y="5570132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Final </a:t>
            </a:r>
            <a:r>
              <a:rPr lang="es-ES" dirty="0" err="1"/>
              <a:t>Reporting</a:t>
            </a:r>
            <a:r>
              <a:rPr lang="es-ES" dirty="0"/>
              <a:t> and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6" name="Marcador de texto 45">
            <a:extLst>
              <a:ext uri="{FF2B5EF4-FFF2-40B4-BE49-F238E27FC236}">
                <a16:creationId xmlns:a16="http://schemas.microsoft.com/office/drawing/2014/main" id="{CED9BD68-12E9-5D59-4C3C-157AFCFCB523}"/>
              </a:ext>
            </a:extLst>
          </p:cNvPr>
          <p:cNvSpPr txBox="1">
            <a:spLocks/>
          </p:cNvSpPr>
          <p:nvPr/>
        </p:nvSpPr>
        <p:spPr>
          <a:xfrm>
            <a:off x="5179977" y="481959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06.</a:t>
            </a:r>
          </a:p>
        </p:txBody>
      </p:sp>
      <p:sp>
        <p:nvSpPr>
          <p:cNvPr id="7" name="Marcador de texto 46">
            <a:extLst>
              <a:ext uri="{FF2B5EF4-FFF2-40B4-BE49-F238E27FC236}">
                <a16:creationId xmlns:a16="http://schemas.microsoft.com/office/drawing/2014/main" id="{BD5D6E67-3045-5BF7-3DC7-B5C2D4C905B4}"/>
              </a:ext>
            </a:extLst>
          </p:cNvPr>
          <p:cNvSpPr txBox="1">
            <a:spLocks/>
          </p:cNvSpPr>
          <p:nvPr/>
        </p:nvSpPr>
        <p:spPr>
          <a:xfrm>
            <a:off x="5179977" y="548622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07.</a:t>
            </a:r>
          </a:p>
        </p:txBody>
      </p:sp>
      <p:sp>
        <p:nvSpPr>
          <p:cNvPr id="2" name="Elipse 20">
            <a:extLst>
              <a:ext uri="{FF2B5EF4-FFF2-40B4-BE49-F238E27FC236}">
                <a16:creationId xmlns:a16="http://schemas.microsoft.com/office/drawing/2014/main" id="{1E0AA650-90F7-798B-AC40-3D6928930BFD}"/>
              </a:ext>
            </a:extLst>
          </p:cNvPr>
          <p:cNvSpPr/>
          <p:nvPr/>
        </p:nvSpPr>
        <p:spPr>
          <a:xfrm>
            <a:off x="8365103" y="1552489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9" name="Elipse 20">
            <a:extLst>
              <a:ext uri="{FF2B5EF4-FFF2-40B4-BE49-F238E27FC236}">
                <a16:creationId xmlns:a16="http://schemas.microsoft.com/office/drawing/2014/main" id="{629562D1-4DC1-3FF3-EF3D-83F20048AD80}"/>
              </a:ext>
            </a:extLst>
          </p:cNvPr>
          <p:cNvSpPr/>
          <p:nvPr/>
        </p:nvSpPr>
        <p:spPr>
          <a:xfrm>
            <a:off x="8365103" y="2220358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52" name="Marcador de texto 2">
            <a:extLst>
              <a:ext uri="{FF2B5EF4-FFF2-40B4-BE49-F238E27FC236}">
                <a16:creationId xmlns:a16="http://schemas.microsoft.com/office/drawing/2014/main" id="{7C14A37A-024F-43E7-64CB-1922CACC1BF8}"/>
              </a:ext>
            </a:extLst>
          </p:cNvPr>
          <p:cNvSpPr>
            <a:spLocks noGrp="1"/>
          </p:cNvSpPr>
          <p:nvPr/>
        </p:nvSpPr>
        <p:spPr>
          <a:xfrm>
            <a:off x="582599" y="1200385"/>
            <a:ext cx="3381375" cy="9592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400" dirty="0" err="1">
                <a:solidFill>
                  <a:srgbClr val="7F7F7F"/>
                </a:solidFill>
                <a:sym typeface="+mn-ea"/>
              </a:rPr>
              <a:t>Work</a:t>
            </a:r>
            <a:r>
              <a:rPr sz="2400" dirty="0">
                <a:solidFill>
                  <a:srgbClr val="7F7F7F"/>
                </a:solidFill>
                <a:sym typeface="+mn-ea"/>
              </a:rPr>
              <a:t> PLAN</a:t>
            </a:r>
            <a:endParaRPr lang="es-ES" sz="2400" dirty="0">
              <a:solidFill>
                <a:srgbClr val="7F7F7F"/>
              </a:solidFill>
            </a:endParaRPr>
          </a:p>
          <a:p>
            <a:endParaRPr lang="es-ES" dirty="0"/>
          </a:p>
        </p:txBody>
      </p:sp>
      <p:sp>
        <p:nvSpPr>
          <p:cNvPr id="53" name="Marcador de texto 2">
            <a:extLst>
              <a:ext uri="{FF2B5EF4-FFF2-40B4-BE49-F238E27FC236}">
                <a16:creationId xmlns:a16="http://schemas.microsoft.com/office/drawing/2014/main" id="{A504E35C-E5FF-B7E7-FCDF-C4402A67223A}"/>
              </a:ext>
            </a:extLst>
          </p:cNvPr>
          <p:cNvSpPr txBox="1">
            <a:spLocks/>
          </p:cNvSpPr>
          <p:nvPr/>
        </p:nvSpPr>
        <p:spPr>
          <a:xfrm>
            <a:off x="8257243" y="1276970"/>
            <a:ext cx="2548319" cy="1384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Weeks</a:t>
            </a:r>
          </a:p>
        </p:txBody>
      </p:sp>
    </p:spTree>
    <p:extLst>
      <p:ext uri="{BB962C8B-B14F-4D97-AF65-F5344CB8AC3E}">
        <p14:creationId xmlns:p14="http://schemas.microsoft.com/office/powerpoint/2010/main" val="1337101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038A9-4EAE-D3D3-5F31-0555E1382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3">
            <a:extLst>
              <a:ext uri="{FF2B5EF4-FFF2-40B4-BE49-F238E27FC236}">
                <a16:creationId xmlns:a16="http://schemas.microsoft.com/office/drawing/2014/main" id="{2C066CE7-DB08-6748-057E-5BB2B6F5CECF}"/>
              </a:ext>
            </a:extLst>
          </p:cNvPr>
          <p:cNvGrpSpPr/>
          <p:nvPr/>
        </p:nvGrpSpPr>
        <p:grpSpPr>
          <a:xfrm>
            <a:off x="1228950" y="3836696"/>
            <a:ext cx="3215005" cy="2833369"/>
            <a:chOff x="2877571" y="1047577"/>
            <a:chExt cx="4010202" cy="3534173"/>
          </a:xfrm>
        </p:grpSpPr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902B838E-B48C-5084-ACA0-3537781177C9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247718E1-E398-85F3-DA1F-8626C6F4CB20}"/>
                </a:ext>
              </a:extLst>
            </p:cNvPr>
            <p:cNvSpPr/>
            <p:nvPr/>
          </p:nvSpPr>
          <p:spPr>
            <a:xfrm>
              <a:off x="3208180" y="1047577"/>
              <a:ext cx="2727641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4" name="TextBox 63">
              <a:extLst>
                <a:ext uri="{FF2B5EF4-FFF2-40B4-BE49-F238E27FC236}">
                  <a16:creationId xmlns:a16="http://schemas.microsoft.com/office/drawing/2014/main" id="{9AAE0B97-D87C-2517-F870-1D8CAD776283}"/>
                </a:ext>
              </a:extLst>
            </p:cNvPr>
            <p:cNvSpPr txBox="1"/>
            <p:nvPr/>
          </p:nvSpPr>
          <p:spPr>
            <a:xfrm>
              <a:off x="3900473" y="2805319"/>
              <a:ext cx="2538282" cy="451084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1900" dirty="0" err="1">
                  <a:sym typeface="+mn-ea"/>
                </a:rPr>
                <a:t>Model</a:t>
              </a:r>
              <a:r>
                <a:rPr lang="es-ES" sz="1900" dirty="0">
                  <a:sym typeface="+mn-ea"/>
                </a:rPr>
                <a:t> </a:t>
              </a:r>
              <a:r>
                <a:rPr lang="es-ES" sz="1900" dirty="0" err="1">
                  <a:sym typeface="+mn-ea"/>
                </a:rPr>
                <a:t>Integration</a:t>
              </a:r>
              <a:endParaRPr lang="en-US" sz="19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6" name="TextBox 64">
              <a:extLst>
                <a:ext uri="{FF2B5EF4-FFF2-40B4-BE49-F238E27FC236}">
                  <a16:creationId xmlns:a16="http://schemas.microsoft.com/office/drawing/2014/main" id="{89835280-FE76-7105-445C-AAC9DF408BED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Final </a:t>
              </a:r>
              <a:r>
                <a:rPr lang="es-ES" sz="2000" dirty="0" err="1">
                  <a:sym typeface="+mn-ea"/>
                </a:rPr>
                <a:t>Reporting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8" name="TextBox 65">
              <a:extLst>
                <a:ext uri="{FF2B5EF4-FFF2-40B4-BE49-F238E27FC236}">
                  <a16:creationId xmlns:a16="http://schemas.microsoft.com/office/drawing/2014/main" id="{BED37583-D9D9-F841-B1D2-2C8AAD0AC0DF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49" name="TextBox 68">
              <a:extLst>
                <a:ext uri="{FF2B5EF4-FFF2-40B4-BE49-F238E27FC236}">
                  <a16:creationId xmlns:a16="http://schemas.microsoft.com/office/drawing/2014/main" id="{8691E0A2-362E-E13C-58DC-67EF21B059C5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06</a:t>
              </a:r>
            </a:p>
          </p:txBody>
        </p:sp>
        <p:sp>
          <p:nvSpPr>
            <p:cNvPr id="50" name="TextBox 69">
              <a:extLst>
                <a:ext uri="{FF2B5EF4-FFF2-40B4-BE49-F238E27FC236}">
                  <a16:creationId xmlns:a16="http://schemas.microsoft.com/office/drawing/2014/main" id="{4585F2BF-388B-AF03-7060-F6FD98D1DB5C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07</a:t>
              </a:r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C57CE7-739A-DB32-38D8-B0CD8A818FA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16120" y="1605383"/>
            <a:ext cx="2548319" cy="276860"/>
          </a:xfrm>
        </p:spPr>
        <p:txBody>
          <a:bodyPr/>
          <a:lstStyle/>
          <a:p>
            <a:r>
              <a:rPr lang="es-ES" dirty="0"/>
              <a:t>Data Acquisition and Integration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3FEE2FA9-9096-B631-C24C-D4C08523E2C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916120" y="2274904"/>
            <a:ext cx="2548319" cy="276860"/>
          </a:xfrm>
        </p:spPr>
        <p:txBody>
          <a:bodyPr/>
          <a:lstStyle/>
          <a:p>
            <a:r>
              <a:rPr lang="es-ES" dirty="0"/>
              <a:t>Data Organization and Context Understanding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3A19BBB4-82F6-9504-2824-56F1DA32B70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16120" y="2982595"/>
            <a:ext cx="2548319" cy="138430"/>
          </a:xfrm>
        </p:spPr>
        <p:txBody>
          <a:bodyPr wrap="square"/>
          <a:lstStyle/>
          <a:p>
            <a:r>
              <a:rPr lang="es-ES" dirty="0"/>
              <a:t>Data Preprocessing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8A8F87F2-363A-7272-4823-13FEE797F37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16120" y="3580982"/>
            <a:ext cx="2548319" cy="276860"/>
          </a:xfrm>
        </p:spPr>
        <p:txBody>
          <a:bodyPr/>
          <a:lstStyle/>
          <a:p>
            <a:r>
              <a:rPr lang="es-ES" dirty="0"/>
              <a:t>Model Development and Training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E62592D5-F234-2D53-DD3D-9E54D4F65FF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916120" y="4236507"/>
            <a:ext cx="2548319" cy="276860"/>
          </a:xfrm>
        </p:spPr>
        <p:txBody>
          <a:bodyPr/>
          <a:lstStyle/>
          <a:p>
            <a:r>
              <a:rPr lang="es-ES" dirty="0"/>
              <a:t>Model Evaluation and Validation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F2BE0E7D-6FA4-0A45-22A7-FF87967CEAD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79978" y="1499587"/>
            <a:ext cx="73614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44" name="Marcador de texto 43">
            <a:extLst>
              <a:ext uri="{FF2B5EF4-FFF2-40B4-BE49-F238E27FC236}">
                <a16:creationId xmlns:a16="http://schemas.microsoft.com/office/drawing/2014/main" id="{5F706F70-0A64-5AFA-91FF-538D53AC7DE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179977" y="2191060"/>
            <a:ext cx="73614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45" name="Marcador de texto 44">
            <a:extLst>
              <a:ext uri="{FF2B5EF4-FFF2-40B4-BE49-F238E27FC236}">
                <a16:creationId xmlns:a16="http://schemas.microsoft.com/office/drawing/2014/main" id="{F7624DB2-7DFD-135D-134E-9066D4D1DB1D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179977" y="2886850"/>
            <a:ext cx="73614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EBF35448-7470-2781-885B-D5B26A9F1B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79977" y="3518246"/>
            <a:ext cx="736143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47" name="Marcador de texto 46">
            <a:extLst>
              <a:ext uri="{FF2B5EF4-FFF2-40B4-BE49-F238E27FC236}">
                <a16:creationId xmlns:a16="http://schemas.microsoft.com/office/drawing/2014/main" id="{8C421175-C875-D785-14D3-7F94971EA5B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179977" y="4152603"/>
            <a:ext cx="736143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C5E81E-0710-49A2-AB5C-E6941EA5C958}"/>
              </a:ext>
            </a:extLst>
          </p:cNvPr>
          <p:cNvGrpSpPr/>
          <p:nvPr/>
        </p:nvGrpSpPr>
        <p:grpSpPr>
          <a:xfrm>
            <a:off x="1228950" y="1482795"/>
            <a:ext cx="3215005" cy="4069764"/>
            <a:chOff x="2877571" y="1047577"/>
            <a:chExt cx="4010202" cy="5076377"/>
          </a:xfrm>
        </p:grpSpPr>
        <p:sp>
          <p:nvSpPr>
            <p:cNvPr id="15" name="Freeform: Shape 45">
              <a:extLst>
                <a:ext uri="{FF2B5EF4-FFF2-40B4-BE49-F238E27FC236}">
                  <a16:creationId xmlns:a16="http://schemas.microsoft.com/office/drawing/2014/main" id="{F0B25C86-64F2-7413-996B-C4F67AF264A7}"/>
                </a:ext>
              </a:extLst>
            </p:cNvPr>
            <p:cNvSpPr/>
            <p:nvPr/>
          </p:nvSpPr>
          <p:spPr>
            <a:xfrm>
              <a:off x="3042288" y="5167912"/>
              <a:ext cx="2987874" cy="573851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-1" fmla="*/ 39558 w 3983832"/>
                <a:gd name="connsiteY0-2" fmla="*/ 0 h 765134"/>
                <a:gd name="connsiteX1-3" fmla="*/ 3630436 w 3983832"/>
                <a:gd name="connsiteY1-4" fmla="*/ 0 h 765134"/>
                <a:gd name="connsiteX2-5" fmla="*/ 3983832 w 3983832"/>
                <a:gd name="connsiteY2-6" fmla="*/ 346034 h 765134"/>
                <a:gd name="connsiteX3-7" fmla="*/ 1193007 w 3983832"/>
                <a:gd name="connsiteY3-8" fmla="*/ 765134 h 765134"/>
                <a:gd name="connsiteX4-9" fmla="*/ 0 w 3983832"/>
                <a:gd name="connsiteY4-10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8">
              <a:extLst>
                <a:ext uri="{FF2B5EF4-FFF2-40B4-BE49-F238E27FC236}">
                  <a16:creationId xmlns:a16="http://schemas.microsoft.com/office/drawing/2014/main" id="{7BE8E312-0ECD-7EEE-DC89-9287CAE512AD}"/>
                </a:ext>
              </a:extLst>
            </p:cNvPr>
            <p:cNvSpPr/>
            <p:nvPr/>
          </p:nvSpPr>
          <p:spPr>
            <a:xfrm>
              <a:off x="3208180" y="3396313"/>
              <a:ext cx="2727641" cy="272764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0A6FD8BF-AF73-7C84-462F-14BF688F9D1F}"/>
                </a:ext>
              </a:extLst>
            </p:cNvPr>
            <p:cNvSpPr/>
            <p:nvPr/>
          </p:nvSpPr>
          <p:spPr>
            <a:xfrm>
              <a:off x="3208180" y="2809129"/>
              <a:ext cx="2727641" cy="2727641"/>
            </a:xfrm>
            <a:prstGeom prst="rect">
              <a:avLst/>
            </a:prstGeom>
            <a:solidFill>
              <a:srgbClr val="1F5080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8" name="Rectangle 20">
              <a:extLst>
                <a:ext uri="{FF2B5EF4-FFF2-40B4-BE49-F238E27FC236}">
                  <a16:creationId xmlns:a16="http://schemas.microsoft.com/office/drawing/2014/main" id="{CCD8F5CF-D6C9-1378-A991-DE832B104554}"/>
                </a:ext>
              </a:extLst>
            </p:cNvPr>
            <p:cNvSpPr/>
            <p:nvPr/>
          </p:nvSpPr>
          <p:spPr>
            <a:xfrm>
              <a:off x="3208180" y="2221945"/>
              <a:ext cx="2727641" cy="2727641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9CEBEB93-5AE7-5CBA-0505-43A9FCC0205B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0" name="Rectangle 37">
              <a:extLst>
                <a:ext uri="{FF2B5EF4-FFF2-40B4-BE49-F238E27FC236}">
                  <a16:creationId xmlns:a16="http://schemas.microsoft.com/office/drawing/2014/main" id="{A2257697-EA56-5790-081C-8F89CAC89B02}"/>
                </a:ext>
              </a:extLst>
            </p:cNvPr>
            <p:cNvSpPr/>
            <p:nvPr/>
          </p:nvSpPr>
          <p:spPr>
            <a:xfrm>
              <a:off x="3208180" y="1047577"/>
              <a:ext cx="2727642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1" name="TextBox 63">
              <a:extLst>
                <a:ext uri="{FF2B5EF4-FFF2-40B4-BE49-F238E27FC236}">
                  <a16:creationId xmlns:a16="http://schemas.microsoft.com/office/drawing/2014/main" id="{1AA9F7B2-D496-A1E9-D3C5-68344C4ED001}"/>
                </a:ext>
              </a:extLst>
            </p:cNvPr>
            <p:cNvSpPr txBox="1"/>
            <p:nvPr/>
          </p:nvSpPr>
          <p:spPr>
            <a:xfrm>
              <a:off x="3900473" y="2796410"/>
              <a:ext cx="253828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Acquisition 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2" name="TextBox 64">
              <a:extLst>
                <a:ext uri="{FF2B5EF4-FFF2-40B4-BE49-F238E27FC236}">
                  <a16:creationId xmlns:a16="http://schemas.microsoft.com/office/drawing/2014/main" id="{CF54CD0E-DBC8-74B0-0759-45A51ECD5ACD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Organization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3" name="TextBox 65">
              <a:extLst>
                <a:ext uri="{FF2B5EF4-FFF2-40B4-BE49-F238E27FC236}">
                  <a16:creationId xmlns:a16="http://schemas.microsoft.com/office/drawing/2014/main" id="{C83ACF92-3BC5-543A-0C45-3E5C30738D6E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4" name="TextBox 66">
              <a:extLst>
                <a:ext uri="{FF2B5EF4-FFF2-40B4-BE49-F238E27FC236}">
                  <a16:creationId xmlns:a16="http://schemas.microsoft.com/office/drawing/2014/main" id="{AD43BED4-331D-E82E-A0A7-75704DCB4272}"/>
                </a:ext>
              </a:extLst>
            </p:cNvPr>
            <p:cNvSpPr txBox="1"/>
            <p:nvPr/>
          </p:nvSpPr>
          <p:spPr>
            <a:xfrm>
              <a:off x="3815509" y="3864209"/>
              <a:ext cx="2538282" cy="85304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Development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5" name="TextBox 67">
              <a:extLst>
                <a:ext uri="{FF2B5EF4-FFF2-40B4-BE49-F238E27FC236}">
                  <a16:creationId xmlns:a16="http://schemas.microsoft.com/office/drawing/2014/main" id="{8C48BC72-74F1-F09E-5B1B-B548DC27BF8B}"/>
                </a:ext>
              </a:extLst>
            </p:cNvPr>
            <p:cNvSpPr txBox="1"/>
            <p:nvPr/>
          </p:nvSpPr>
          <p:spPr>
            <a:xfrm>
              <a:off x="3642701" y="5146490"/>
              <a:ext cx="3132599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Evaluation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6" name="TextBox 68">
              <a:extLst>
                <a:ext uri="{FF2B5EF4-FFF2-40B4-BE49-F238E27FC236}">
                  <a16:creationId xmlns:a16="http://schemas.microsoft.com/office/drawing/2014/main" id="{A62E9DE3-0F8A-778C-25DF-36A1D1724D3F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01</a:t>
              </a:r>
            </a:p>
          </p:txBody>
        </p:sp>
        <p:sp>
          <p:nvSpPr>
            <p:cNvPr id="27" name="TextBox 69">
              <a:extLst>
                <a:ext uri="{FF2B5EF4-FFF2-40B4-BE49-F238E27FC236}">
                  <a16:creationId xmlns:a16="http://schemas.microsoft.com/office/drawing/2014/main" id="{0589E8FE-7F60-3BA0-686F-8792A58FFAE1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02</a:t>
              </a:r>
            </a:p>
          </p:txBody>
        </p:sp>
        <p:sp>
          <p:nvSpPr>
            <p:cNvPr id="28" name="TextBox 70">
              <a:extLst>
                <a:ext uri="{FF2B5EF4-FFF2-40B4-BE49-F238E27FC236}">
                  <a16:creationId xmlns:a16="http://schemas.microsoft.com/office/drawing/2014/main" id="{15AD0F04-4898-AB3F-5FED-E3483DF7F05C}"/>
                </a:ext>
              </a:extLst>
            </p:cNvPr>
            <p:cNvSpPr txBox="1"/>
            <p:nvPr/>
          </p:nvSpPr>
          <p:spPr>
            <a:xfrm>
              <a:off x="2877571" y="3664687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03</a:t>
              </a:r>
            </a:p>
          </p:txBody>
        </p:sp>
        <p:sp>
          <p:nvSpPr>
            <p:cNvPr id="29" name="TextBox 71">
              <a:extLst>
                <a:ext uri="{FF2B5EF4-FFF2-40B4-BE49-F238E27FC236}">
                  <a16:creationId xmlns:a16="http://schemas.microsoft.com/office/drawing/2014/main" id="{9D95E484-4BCB-CDBF-06E8-71502AE2EDDB}"/>
                </a:ext>
              </a:extLst>
            </p:cNvPr>
            <p:cNvSpPr txBox="1"/>
            <p:nvPr/>
          </p:nvSpPr>
          <p:spPr>
            <a:xfrm>
              <a:off x="2877571" y="4250889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04</a:t>
              </a:r>
            </a:p>
          </p:txBody>
        </p:sp>
        <p:sp>
          <p:nvSpPr>
            <p:cNvPr id="30" name="TextBox 73">
              <a:extLst>
                <a:ext uri="{FF2B5EF4-FFF2-40B4-BE49-F238E27FC236}">
                  <a16:creationId xmlns:a16="http://schemas.microsoft.com/office/drawing/2014/main" id="{D523E745-C34F-6145-4AF6-8045C2AC6F47}"/>
                </a:ext>
              </a:extLst>
            </p:cNvPr>
            <p:cNvSpPr txBox="1"/>
            <p:nvPr/>
          </p:nvSpPr>
          <p:spPr>
            <a:xfrm>
              <a:off x="2877571" y="4837091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05</a:t>
              </a:r>
            </a:p>
          </p:txBody>
        </p:sp>
      </p:grpSp>
      <p:sp>
        <p:nvSpPr>
          <p:cNvPr id="11" name="TextBox 64">
            <a:extLst>
              <a:ext uri="{FF2B5EF4-FFF2-40B4-BE49-F238E27FC236}">
                <a16:creationId xmlns:a16="http://schemas.microsoft.com/office/drawing/2014/main" id="{20BD8E20-D0BA-64DB-9FC5-D5B94F502E1E}"/>
              </a:ext>
            </a:extLst>
          </p:cNvPr>
          <p:cNvSpPr txBox="1"/>
          <p:nvPr/>
        </p:nvSpPr>
        <p:spPr>
          <a:xfrm>
            <a:off x="1863876" y="4346378"/>
            <a:ext cx="2395220" cy="683895"/>
          </a:xfrm>
          <a:prstGeom prst="rect">
            <a:avLst/>
          </a:prstGeom>
          <a:noFill/>
          <a:ln>
            <a:noFill/>
          </a:ln>
          <a:scene3d>
            <a:camera prst="isometricOffAxis1Righ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ES" sz="1900" dirty="0">
                <a:sym typeface="+mn-ea"/>
              </a:rPr>
              <a:t>Data Preprocessing</a:t>
            </a:r>
            <a:endParaRPr lang="es-ES" sz="1900" dirty="0"/>
          </a:p>
          <a:p>
            <a:endParaRPr lang="en-US" sz="2000" dirty="0">
              <a:solidFill>
                <a:srgbClr val="FFFFFF"/>
              </a:solidFill>
              <a:latin typeface="Montserrat" panose="00000400000000000000" pitchFamily="2" charset="77"/>
            </a:endParaRP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EE111AFB-4340-0A01-F4B1-E422C025EE92}"/>
              </a:ext>
            </a:extLst>
          </p:cNvPr>
          <p:cNvSpPr>
            <a:spLocks noGrp="1"/>
          </p:cNvSpPr>
          <p:nvPr/>
        </p:nvSpPr>
        <p:spPr>
          <a:xfrm>
            <a:off x="582549" y="1707358"/>
            <a:ext cx="3381425" cy="57023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sym typeface="+mn-ea"/>
              </a:rPr>
              <a:t>Project Phases:</a:t>
            </a:r>
            <a:endParaRPr lang="es-ES" dirty="0"/>
          </a:p>
          <a:p>
            <a:endParaRPr lang="es-ES" dirty="0"/>
          </a:p>
        </p:txBody>
      </p:sp>
      <p:sp>
        <p:nvSpPr>
          <p:cNvPr id="51" name="Marcador de texto 5">
            <a:extLst>
              <a:ext uri="{FF2B5EF4-FFF2-40B4-BE49-F238E27FC236}">
                <a16:creationId xmlns:a16="http://schemas.microsoft.com/office/drawing/2014/main" id="{3BFEA071-B01E-7E79-3FAE-953334EAF3EF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texto 38">
            <a:extLst>
              <a:ext uri="{FF2B5EF4-FFF2-40B4-BE49-F238E27FC236}">
                <a16:creationId xmlns:a16="http://schemas.microsoft.com/office/drawing/2014/main" id="{981FE9F5-052B-605C-9F94-E10C23176753}"/>
              </a:ext>
            </a:extLst>
          </p:cNvPr>
          <p:cNvSpPr txBox="1">
            <a:spLocks/>
          </p:cNvSpPr>
          <p:nvPr/>
        </p:nvSpPr>
        <p:spPr>
          <a:xfrm>
            <a:off x="5916120" y="4882334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Integration</a:t>
            </a:r>
            <a:r>
              <a:rPr lang="es-ES" dirty="0"/>
              <a:t> and </a:t>
            </a:r>
            <a:r>
              <a:rPr lang="es-ES" dirty="0" err="1"/>
              <a:t>Deployment</a:t>
            </a:r>
            <a:endParaRPr lang="es-ES" dirty="0"/>
          </a:p>
        </p:txBody>
      </p:sp>
      <p:sp>
        <p:nvSpPr>
          <p:cNvPr id="5" name="Marcador de texto 40">
            <a:extLst>
              <a:ext uri="{FF2B5EF4-FFF2-40B4-BE49-F238E27FC236}">
                <a16:creationId xmlns:a16="http://schemas.microsoft.com/office/drawing/2014/main" id="{FCDB991F-D4AB-710B-6ACD-AF2AF4C5D630}"/>
              </a:ext>
            </a:extLst>
          </p:cNvPr>
          <p:cNvSpPr txBox="1">
            <a:spLocks/>
          </p:cNvSpPr>
          <p:nvPr/>
        </p:nvSpPr>
        <p:spPr>
          <a:xfrm>
            <a:off x="5916120" y="5570132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Final </a:t>
            </a:r>
            <a:r>
              <a:rPr lang="es-ES" dirty="0" err="1"/>
              <a:t>Reporting</a:t>
            </a:r>
            <a:r>
              <a:rPr lang="es-ES" dirty="0"/>
              <a:t> and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6" name="Marcador de texto 45">
            <a:extLst>
              <a:ext uri="{FF2B5EF4-FFF2-40B4-BE49-F238E27FC236}">
                <a16:creationId xmlns:a16="http://schemas.microsoft.com/office/drawing/2014/main" id="{711A68A6-2AC6-FB39-8A4C-C3E0051B18B2}"/>
              </a:ext>
            </a:extLst>
          </p:cNvPr>
          <p:cNvSpPr txBox="1">
            <a:spLocks/>
          </p:cNvSpPr>
          <p:nvPr/>
        </p:nvSpPr>
        <p:spPr>
          <a:xfrm>
            <a:off x="5179977" y="481959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06.</a:t>
            </a:r>
          </a:p>
        </p:txBody>
      </p:sp>
      <p:sp>
        <p:nvSpPr>
          <p:cNvPr id="7" name="Marcador de texto 46">
            <a:extLst>
              <a:ext uri="{FF2B5EF4-FFF2-40B4-BE49-F238E27FC236}">
                <a16:creationId xmlns:a16="http://schemas.microsoft.com/office/drawing/2014/main" id="{DD47A32F-6640-55F8-003A-12383C3DBFD6}"/>
              </a:ext>
            </a:extLst>
          </p:cNvPr>
          <p:cNvSpPr txBox="1">
            <a:spLocks/>
          </p:cNvSpPr>
          <p:nvPr/>
        </p:nvSpPr>
        <p:spPr>
          <a:xfrm>
            <a:off x="5179977" y="548622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07.</a:t>
            </a:r>
          </a:p>
        </p:txBody>
      </p:sp>
      <p:sp>
        <p:nvSpPr>
          <p:cNvPr id="2" name="Elipse 20">
            <a:extLst>
              <a:ext uri="{FF2B5EF4-FFF2-40B4-BE49-F238E27FC236}">
                <a16:creationId xmlns:a16="http://schemas.microsoft.com/office/drawing/2014/main" id="{91265B83-8E3B-A73D-6D9D-97A13AD3F027}"/>
              </a:ext>
            </a:extLst>
          </p:cNvPr>
          <p:cNvSpPr/>
          <p:nvPr/>
        </p:nvSpPr>
        <p:spPr>
          <a:xfrm>
            <a:off x="8365103" y="1552489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9" name="Elipse 20">
            <a:extLst>
              <a:ext uri="{FF2B5EF4-FFF2-40B4-BE49-F238E27FC236}">
                <a16:creationId xmlns:a16="http://schemas.microsoft.com/office/drawing/2014/main" id="{C432AC21-7135-B3F0-452D-11A05DAE6428}"/>
              </a:ext>
            </a:extLst>
          </p:cNvPr>
          <p:cNvSpPr/>
          <p:nvPr/>
        </p:nvSpPr>
        <p:spPr>
          <a:xfrm>
            <a:off x="8365103" y="2220358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Elipse 20">
            <a:extLst>
              <a:ext uri="{FF2B5EF4-FFF2-40B4-BE49-F238E27FC236}">
                <a16:creationId xmlns:a16="http://schemas.microsoft.com/office/drawing/2014/main" id="{702AA6C6-84B1-3265-2187-5C78148B7454}"/>
              </a:ext>
            </a:extLst>
          </p:cNvPr>
          <p:cNvSpPr/>
          <p:nvPr/>
        </p:nvSpPr>
        <p:spPr>
          <a:xfrm>
            <a:off x="8361491" y="2882463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52" name="Marcador de texto 2">
            <a:extLst>
              <a:ext uri="{FF2B5EF4-FFF2-40B4-BE49-F238E27FC236}">
                <a16:creationId xmlns:a16="http://schemas.microsoft.com/office/drawing/2014/main" id="{43531CC8-D437-2E8F-B75D-27B71721B804}"/>
              </a:ext>
            </a:extLst>
          </p:cNvPr>
          <p:cNvSpPr>
            <a:spLocks noGrp="1"/>
          </p:cNvSpPr>
          <p:nvPr/>
        </p:nvSpPr>
        <p:spPr>
          <a:xfrm>
            <a:off x="582599" y="1200385"/>
            <a:ext cx="3381375" cy="9592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400" dirty="0" err="1">
                <a:solidFill>
                  <a:srgbClr val="7F7F7F"/>
                </a:solidFill>
                <a:sym typeface="+mn-ea"/>
              </a:rPr>
              <a:t>Work</a:t>
            </a:r>
            <a:r>
              <a:rPr sz="2400" dirty="0">
                <a:solidFill>
                  <a:srgbClr val="7F7F7F"/>
                </a:solidFill>
                <a:sym typeface="+mn-ea"/>
              </a:rPr>
              <a:t> PLAN</a:t>
            </a:r>
            <a:endParaRPr lang="es-ES" sz="2400" dirty="0">
              <a:solidFill>
                <a:srgbClr val="7F7F7F"/>
              </a:solidFill>
            </a:endParaRPr>
          </a:p>
          <a:p>
            <a:endParaRPr lang="es-ES" dirty="0"/>
          </a:p>
        </p:txBody>
      </p:sp>
      <p:sp>
        <p:nvSpPr>
          <p:cNvPr id="53" name="Marcador de texto 2">
            <a:extLst>
              <a:ext uri="{FF2B5EF4-FFF2-40B4-BE49-F238E27FC236}">
                <a16:creationId xmlns:a16="http://schemas.microsoft.com/office/drawing/2014/main" id="{4B505DAF-EF3E-4CDF-65AB-34104C06F9F3}"/>
              </a:ext>
            </a:extLst>
          </p:cNvPr>
          <p:cNvSpPr txBox="1">
            <a:spLocks/>
          </p:cNvSpPr>
          <p:nvPr/>
        </p:nvSpPr>
        <p:spPr>
          <a:xfrm>
            <a:off x="8257243" y="1276970"/>
            <a:ext cx="2548319" cy="1384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Weeks</a:t>
            </a:r>
          </a:p>
        </p:txBody>
      </p:sp>
    </p:spTree>
    <p:extLst>
      <p:ext uri="{BB962C8B-B14F-4D97-AF65-F5344CB8AC3E}">
        <p14:creationId xmlns:p14="http://schemas.microsoft.com/office/powerpoint/2010/main" val="3463674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8077F-715A-161D-4135-86DDA5A64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3">
            <a:extLst>
              <a:ext uri="{FF2B5EF4-FFF2-40B4-BE49-F238E27FC236}">
                <a16:creationId xmlns:a16="http://schemas.microsoft.com/office/drawing/2014/main" id="{D059A1A9-8B3F-614C-074E-F4D72332DDAB}"/>
              </a:ext>
            </a:extLst>
          </p:cNvPr>
          <p:cNvGrpSpPr/>
          <p:nvPr/>
        </p:nvGrpSpPr>
        <p:grpSpPr>
          <a:xfrm>
            <a:off x="1228950" y="3836696"/>
            <a:ext cx="3215005" cy="2833369"/>
            <a:chOff x="2877571" y="1047577"/>
            <a:chExt cx="4010202" cy="3534173"/>
          </a:xfrm>
        </p:grpSpPr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F5D9E7DE-BA2E-64EC-A65B-69CA86A32B6D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817A7243-C652-7F99-E368-5DC41D1C6F8A}"/>
                </a:ext>
              </a:extLst>
            </p:cNvPr>
            <p:cNvSpPr/>
            <p:nvPr/>
          </p:nvSpPr>
          <p:spPr>
            <a:xfrm>
              <a:off x="3208180" y="1047577"/>
              <a:ext cx="2727641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4" name="TextBox 63">
              <a:extLst>
                <a:ext uri="{FF2B5EF4-FFF2-40B4-BE49-F238E27FC236}">
                  <a16:creationId xmlns:a16="http://schemas.microsoft.com/office/drawing/2014/main" id="{C6D7B19D-1E05-5625-1B75-7888248AE416}"/>
                </a:ext>
              </a:extLst>
            </p:cNvPr>
            <p:cNvSpPr txBox="1"/>
            <p:nvPr/>
          </p:nvSpPr>
          <p:spPr>
            <a:xfrm>
              <a:off x="3900473" y="2805319"/>
              <a:ext cx="2538282" cy="451084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1900" dirty="0" err="1">
                  <a:sym typeface="+mn-ea"/>
                </a:rPr>
                <a:t>Model</a:t>
              </a:r>
              <a:r>
                <a:rPr lang="es-ES" sz="1900" dirty="0">
                  <a:sym typeface="+mn-ea"/>
                </a:rPr>
                <a:t> </a:t>
              </a:r>
              <a:r>
                <a:rPr lang="es-ES" sz="1900" dirty="0" err="1">
                  <a:sym typeface="+mn-ea"/>
                </a:rPr>
                <a:t>Integration</a:t>
              </a:r>
              <a:endParaRPr lang="en-US" sz="19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6" name="TextBox 64">
              <a:extLst>
                <a:ext uri="{FF2B5EF4-FFF2-40B4-BE49-F238E27FC236}">
                  <a16:creationId xmlns:a16="http://schemas.microsoft.com/office/drawing/2014/main" id="{EE2A062C-B6FB-1236-A632-50D044CC315E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Final </a:t>
              </a:r>
              <a:r>
                <a:rPr lang="es-ES" sz="2000" dirty="0" err="1">
                  <a:sym typeface="+mn-ea"/>
                </a:rPr>
                <a:t>Reporting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8" name="TextBox 65">
              <a:extLst>
                <a:ext uri="{FF2B5EF4-FFF2-40B4-BE49-F238E27FC236}">
                  <a16:creationId xmlns:a16="http://schemas.microsoft.com/office/drawing/2014/main" id="{C390736D-04D5-E19E-B120-280C0B77869A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49" name="TextBox 68">
              <a:extLst>
                <a:ext uri="{FF2B5EF4-FFF2-40B4-BE49-F238E27FC236}">
                  <a16:creationId xmlns:a16="http://schemas.microsoft.com/office/drawing/2014/main" id="{0708FE4A-CEDA-90F1-D3CF-24FE0FFFE63E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06</a:t>
              </a:r>
            </a:p>
          </p:txBody>
        </p:sp>
        <p:sp>
          <p:nvSpPr>
            <p:cNvPr id="50" name="TextBox 69">
              <a:extLst>
                <a:ext uri="{FF2B5EF4-FFF2-40B4-BE49-F238E27FC236}">
                  <a16:creationId xmlns:a16="http://schemas.microsoft.com/office/drawing/2014/main" id="{5D1F6876-7728-8F92-9C0B-6D3C904164E8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07</a:t>
              </a:r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723120F-4220-FABC-EF48-5053CDC447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16120" y="1605383"/>
            <a:ext cx="2548319" cy="276860"/>
          </a:xfrm>
        </p:spPr>
        <p:txBody>
          <a:bodyPr/>
          <a:lstStyle/>
          <a:p>
            <a:r>
              <a:rPr lang="es-ES" dirty="0"/>
              <a:t>Data Acquisition and Integration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9B12A862-8248-A560-41F3-7EFEB03D24D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916120" y="2274904"/>
            <a:ext cx="2548319" cy="276860"/>
          </a:xfrm>
        </p:spPr>
        <p:txBody>
          <a:bodyPr/>
          <a:lstStyle/>
          <a:p>
            <a:r>
              <a:rPr lang="es-ES" dirty="0"/>
              <a:t>Data Organization and Context Understanding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2FB72CC2-DFC6-A28E-D2E4-716D11B9FEE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16120" y="2982595"/>
            <a:ext cx="2548319" cy="138430"/>
          </a:xfrm>
        </p:spPr>
        <p:txBody>
          <a:bodyPr wrap="square"/>
          <a:lstStyle/>
          <a:p>
            <a:r>
              <a:rPr lang="es-ES" dirty="0"/>
              <a:t>Data Preprocessing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33723398-E0E5-9721-132D-04AD885A68B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16120" y="3580982"/>
            <a:ext cx="2548319" cy="276860"/>
          </a:xfrm>
        </p:spPr>
        <p:txBody>
          <a:bodyPr/>
          <a:lstStyle/>
          <a:p>
            <a:r>
              <a:rPr lang="es-ES" dirty="0"/>
              <a:t>Model Development and Training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DF932E05-732B-A397-1DF6-51EDC930E4B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916120" y="4236507"/>
            <a:ext cx="2548319" cy="276860"/>
          </a:xfrm>
        </p:spPr>
        <p:txBody>
          <a:bodyPr/>
          <a:lstStyle/>
          <a:p>
            <a:r>
              <a:rPr lang="es-ES" dirty="0"/>
              <a:t>Model Evaluation and Validation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99FB676B-9D5F-0063-CDDC-117962D6D66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79978" y="1499587"/>
            <a:ext cx="73614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44" name="Marcador de texto 43">
            <a:extLst>
              <a:ext uri="{FF2B5EF4-FFF2-40B4-BE49-F238E27FC236}">
                <a16:creationId xmlns:a16="http://schemas.microsoft.com/office/drawing/2014/main" id="{718F7BB6-3D50-117C-0638-C69247FFFF05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179977" y="2191060"/>
            <a:ext cx="73614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45" name="Marcador de texto 44">
            <a:extLst>
              <a:ext uri="{FF2B5EF4-FFF2-40B4-BE49-F238E27FC236}">
                <a16:creationId xmlns:a16="http://schemas.microsoft.com/office/drawing/2014/main" id="{7CEEB4A4-1352-5F3E-F909-33078513B45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179977" y="2886850"/>
            <a:ext cx="73614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FEFA52DE-A5B6-F3A6-7F74-5FE44CA29FB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79977" y="3518246"/>
            <a:ext cx="736143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47" name="Marcador de texto 46">
            <a:extLst>
              <a:ext uri="{FF2B5EF4-FFF2-40B4-BE49-F238E27FC236}">
                <a16:creationId xmlns:a16="http://schemas.microsoft.com/office/drawing/2014/main" id="{2E9E851A-42D8-FD20-3CA3-8591B423465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179977" y="4152603"/>
            <a:ext cx="736143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66954DD-E597-616C-AB38-51C8FFCF3983}"/>
              </a:ext>
            </a:extLst>
          </p:cNvPr>
          <p:cNvGrpSpPr/>
          <p:nvPr/>
        </p:nvGrpSpPr>
        <p:grpSpPr>
          <a:xfrm>
            <a:off x="1228950" y="1482795"/>
            <a:ext cx="3215005" cy="4069764"/>
            <a:chOff x="2877571" y="1047577"/>
            <a:chExt cx="4010202" cy="5076377"/>
          </a:xfrm>
        </p:grpSpPr>
        <p:sp>
          <p:nvSpPr>
            <p:cNvPr id="15" name="Freeform: Shape 45">
              <a:extLst>
                <a:ext uri="{FF2B5EF4-FFF2-40B4-BE49-F238E27FC236}">
                  <a16:creationId xmlns:a16="http://schemas.microsoft.com/office/drawing/2014/main" id="{AFEDFEA4-D577-07BB-BA89-FCFD58CF2CF4}"/>
                </a:ext>
              </a:extLst>
            </p:cNvPr>
            <p:cNvSpPr/>
            <p:nvPr/>
          </p:nvSpPr>
          <p:spPr>
            <a:xfrm>
              <a:off x="3042288" y="5167912"/>
              <a:ext cx="2987874" cy="573851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-1" fmla="*/ 39558 w 3983832"/>
                <a:gd name="connsiteY0-2" fmla="*/ 0 h 765134"/>
                <a:gd name="connsiteX1-3" fmla="*/ 3630436 w 3983832"/>
                <a:gd name="connsiteY1-4" fmla="*/ 0 h 765134"/>
                <a:gd name="connsiteX2-5" fmla="*/ 3983832 w 3983832"/>
                <a:gd name="connsiteY2-6" fmla="*/ 346034 h 765134"/>
                <a:gd name="connsiteX3-7" fmla="*/ 1193007 w 3983832"/>
                <a:gd name="connsiteY3-8" fmla="*/ 765134 h 765134"/>
                <a:gd name="connsiteX4-9" fmla="*/ 0 w 3983832"/>
                <a:gd name="connsiteY4-10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8">
              <a:extLst>
                <a:ext uri="{FF2B5EF4-FFF2-40B4-BE49-F238E27FC236}">
                  <a16:creationId xmlns:a16="http://schemas.microsoft.com/office/drawing/2014/main" id="{D36CC9D2-36F2-80D5-738C-E1DA3A1B0B68}"/>
                </a:ext>
              </a:extLst>
            </p:cNvPr>
            <p:cNvSpPr/>
            <p:nvPr/>
          </p:nvSpPr>
          <p:spPr>
            <a:xfrm>
              <a:off x="3208180" y="3396313"/>
              <a:ext cx="2727641" cy="272764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83C530B4-3595-88CA-EFA2-98D387062D9A}"/>
                </a:ext>
              </a:extLst>
            </p:cNvPr>
            <p:cNvSpPr/>
            <p:nvPr/>
          </p:nvSpPr>
          <p:spPr>
            <a:xfrm>
              <a:off x="3208180" y="2809129"/>
              <a:ext cx="2727641" cy="2727641"/>
            </a:xfrm>
            <a:prstGeom prst="rect">
              <a:avLst/>
            </a:prstGeom>
            <a:solidFill>
              <a:srgbClr val="1F5080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8" name="Rectangle 20">
              <a:extLst>
                <a:ext uri="{FF2B5EF4-FFF2-40B4-BE49-F238E27FC236}">
                  <a16:creationId xmlns:a16="http://schemas.microsoft.com/office/drawing/2014/main" id="{F26B4300-77C0-8D4F-91D5-97C97251EEDA}"/>
                </a:ext>
              </a:extLst>
            </p:cNvPr>
            <p:cNvSpPr/>
            <p:nvPr/>
          </p:nvSpPr>
          <p:spPr>
            <a:xfrm>
              <a:off x="3208180" y="2221945"/>
              <a:ext cx="2727641" cy="2727641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9296266F-0E98-CBB0-E16A-65448619B516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0" name="Rectangle 37">
              <a:extLst>
                <a:ext uri="{FF2B5EF4-FFF2-40B4-BE49-F238E27FC236}">
                  <a16:creationId xmlns:a16="http://schemas.microsoft.com/office/drawing/2014/main" id="{318D0A0E-EF38-91AF-4690-A53850886F58}"/>
                </a:ext>
              </a:extLst>
            </p:cNvPr>
            <p:cNvSpPr/>
            <p:nvPr/>
          </p:nvSpPr>
          <p:spPr>
            <a:xfrm>
              <a:off x="3208180" y="1047577"/>
              <a:ext cx="2727642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1" name="TextBox 63">
              <a:extLst>
                <a:ext uri="{FF2B5EF4-FFF2-40B4-BE49-F238E27FC236}">
                  <a16:creationId xmlns:a16="http://schemas.microsoft.com/office/drawing/2014/main" id="{1A8F1EA3-5D2C-E8D1-AA21-9D896EB158BA}"/>
                </a:ext>
              </a:extLst>
            </p:cNvPr>
            <p:cNvSpPr txBox="1"/>
            <p:nvPr/>
          </p:nvSpPr>
          <p:spPr>
            <a:xfrm>
              <a:off x="3900473" y="2796410"/>
              <a:ext cx="253828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Acquisition 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2" name="TextBox 64">
              <a:extLst>
                <a:ext uri="{FF2B5EF4-FFF2-40B4-BE49-F238E27FC236}">
                  <a16:creationId xmlns:a16="http://schemas.microsoft.com/office/drawing/2014/main" id="{E7C6AE7E-B934-48AD-61D2-8FDC5E5A554A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Organization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3" name="TextBox 65">
              <a:extLst>
                <a:ext uri="{FF2B5EF4-FFF2-40B4-BE49-F238E27FC236}">
                  <a16:creationId xmlns:a16="http://schemas.microsoft.com/office/drawing/2014/main" id="{BE34D5F1-6BB7-34B8-200B-0A49B5032A1A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4" name="TextBox 66">
              <a:extLst>
                <a:ext uri="{FF2B5EF4-FFF2-40B4-BE49-F238E27FC236}">
                  <a16:creationId xmlns:a16="http://schemas.microsoft.com/office/drawing/2014/main" id="{F2D32CB6-A356-909B-F7A0-E128F7895285}"/>
                </a:ext>
              </a:extLst>
            </p:cNvPr>
            <p:cNvSpPr txBox="1"/>
            <p:nvPr/>
          </p:nvSpPr>
          <p:spPr>
            <a:xfrm>
              <a:off x="3815509" y="3864209"/>
              <a:ext cx="2538282" cy="85304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Development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5" name="TextBox 67">
              <a:extLst>
                <a:ext uri="{FF2B5EF4-FFF2-40B4-BE49-F238E27FC236}">
                  <a16:creationId xmlns:a16="http://schemas.microsoft.com/office/drawing/2014/main" id="{7CBCD206-1D2D-6985-A276-072CA51A97FA}"/>
                </a:ext>
              </a:extLst>
            </p:cNvPr>
            <p:cNvSpPr txBox="1"/>
            <p:nvPr/>
          </p:nvSpPr>
          <p:spPr>
            <a:xfrm>
              <a:off x="3642701" y="5146490"/>
              <a:ext cx="3132599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Evaluation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6" name="TextBox 68">
              <a:extLst>
                <a:ext uri="{FF2B5EF4-FFF2-40B4-BE49-F238E27FC236}">
                  <a16:creationId xmlns:a16="http://schemas.microsoft.com/office/drawing/2014/main" id="{FB8C0D6F-97A2-B365-9F86-04844026E1A0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01</a:t>
              </a:r>
            </a:p>
          </p:txBody>
        </p:sp>
        <p:sp>
          <p:nvSpPr>
            <p:cNvPr id="27" name="TextBox 69">
              <a:extLst>
                <a:ext uri="{FF2B5EF4-FFF2-40B4-BE49-F238E27FC236}">
                  <a16:creationId xmlns:a16="http://schemas.microsoft.com/office/drawing/2014/main" id="{3085362B-714B-B4B9-FA76-96339D03357F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02</a:t>
              </a:r>
            </a:p>
          </p:txBody>
        </p:sp>
        <p:sp>
          <p:nvSpPr>
            <p:cNvPr id="28" name="TextBox 70">
              <a:extLst>
                <a:ext uri="{FF2B5EF4-FFF2-40B4-BE49-F238E27FC236}">
                  <a16:creationId xmlns:a16="http://schemas.microsoft.com/office/drawing/2014/main" id="{9EA358D5-BF77-2048-25F7-CE47EBD5AE7E}"/>
                </a:ext>
              </a:extLst>
            </p:cNvPr>
            <p:cNvSpPr txBox="1"/>
            <p:nvPr/>
          </p:nvSpPr>
          <p:spPr>
            <a:xfrm>
              <a:off x="2877571" y="3664687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03</a:t>
              </a:r>
            </a:p>
          </p:txBody>
        </p:sp>
        <p:sp>
          <p:nvSpPr>
            <p:cNvPr id="29" name="TextBox 71">
              <a:extLst>
                <a:ext uri="{FF2B5EF4-FFF2-40B4-BE49-F238E27FC236}">
                  <a16:creationId xmlns:a16="http://schemas.microsoft.com/office/drawing/2014/main" id="{13AC0233-5EF1-76E0-2448-151A2CDB6E50}"/>
                </a:ext>
              </a:extLst>
            </p:cNvPr>
            <p:cNvSpPr txBox="1"/>
            <p:nvPr/>
          </p:nvSpPr>
          <p:spPr>
            <a:xfrm>
              <a:off x="2877571" y="4250889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04</a:t>
              </a:r>
            </a:p>
          </p:txBody>
        </p:sp>
        <p:sp>
          <p:nvSpPr>
            <p:cNvPr id="30" name="TextBox 73">
              <a:extLst>
                <a:ext uri="{FF2B5EF4-FFF2-40B4-BE49-F238E27FC236}">
                  <a16:creationId xmlns:a16="http://schemas.microsoft.com/office/drawing/2014/main" id="{8F7941AC-3319-76F6-4EB4-137E00AD0C21}"/>
                </a:ext>
              </a:extLst>
            </p:cNvPr>
            <p:cNvSpPr txBox="1"/>
            <p:nvPr/>
          </p:nvSpPr>
          <p:spPr>
            <a:xfrm>
              <a:off x="2877571" y="4837091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05</a:t>
              </a:r>
            </a:p>
          </p:txBody>
        </p:sp>
      </p:grpSp>
      <p:sp>
        <p:nvSpPr>
          <p:cNvPr id="11" name="TextBox 64">
            <a:extLst>
              <a:ext uri="{FF2B5EF4-FFF2-40B4-BE49-F238E27FC236}">
                <a16:creationId xmlns:a16="http://schemas.microsoft.com/office/drawing/2014/main" id="{83F7ADC3-E1B9-89FD-B8D8-3DCD670DA5E5}"/>
              </a:ext>
            </a:extLst>
          </p:cNvPr>
          <p:cNvSpPr txBox="1"/>
          <p:nvPr/>
        </p:nvSpPr>
        <p:spPr>
          <a:xfrm>
            <a:off x="1863876" y="4346378"/>
            <a:ext cx="2395220" cy="683895"/>
          </a:xfrm>
          <a:prstGeom prst="rect">
            <a:avLst/>
          </a:prstGeom>
          <a:noFill/>
          <a:ln>
            <a:noFill/>
          </a:ln>
          <a:scene3d>
            <a:camera prst="isometricOffAxis1Righ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ES" sz="1900" dirty="0">
                <a:sym typeface="+mn-ea"/>
              </a:rPr>
              <a:t>Data Preprocessing</a:t>
            </a:r>
            <a:endParaRPr lang="es-ES" sz="1900" dirty="0"/>
          </a:p>
          <a:p>
            <a:endParaRPr lang="en-US" sz="2000" dirty="0">
              <a:solidFill>
                <a:srgbClr val="FFFFFF"/>
              </a:solidFill>
              <a:latin typeface="Montserrat" panose="00000400000000000000" pitchFamily="2" charset="77"/>
            </a:endParaRP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C57A8E58-57FF-25ED-E37D-B333DB575B54}"/>
              </a:ext>
            </a:extLst>
          </p:cNvPr>
          <p:cNvSpPr>
            <a:spLocks noGrp="1"/>
          </p:cNvSpPr>
          <p:nvPr/>
        </p:nvSpPr>
        <p:spPr>
          <a:xfrm>
            <a:off x="582549" y="1707358"/>
            <a:ext cx="3381425" cy="57023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sym typeface="+mn-ea"/>
              </a:rPr>
              <a:t>Project Phases:</a:t>
            </a:r>
            <a:endParaRPr lang="es-ES" dirty="0"/>
          </a:p>
          <a:p>
            <a:endParaRPr lang="es-ES" dirty="0"/>
          </a:p>
        </p:txBody>
      </p:sp>
      <p:sp>
        <p:nvSpPr>
          <p:cNvPr id="51" name="Marcador de texto 5">
            <a:extLst>
              <a:ext uri="{FF2B5EF4-FFF2-40B4-BE49-F238E27FC236}">
                <a16:creationId xmlns:a16="http://schemas.microsoft.com/office/drawing/2014/main" id="{79B5696A-6BDA-B4E9-78E0-1B229A8E5877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texto 38">
            <a:extLst>
              <a:ext uri="{FF2B5EF4-FFF2-40B4-BE49-F238E27FC236}">
                <a16:creationId xmlns:a16="http://schemas.microsoft.com/office/drawing/2014/main" id="{5A0391F9-05B9-A7DC-CC0D-C0F9D580FCC7}"/>
              </a:ext>
            </a:extLst>
          </p:cNvPr>
          <p:cNvSpPr txBox="1">
            <a:spLocks/>
          </p:cNvSpPr>
          <p:nvPr/>
        </p:nvSpPr>
        <p:spPr>
          <a:xfrm>
            <a:off x="5916120" y="4882334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Integration</a:t>
            </a:r>
            <a:r>
              <a:rPr lang="es-ES" dirty="0"/>
              <a:t> and </a:t>
            </a:r>
            <a:r>
              <a:rPr lang="es-ES" dirty="0" err="1"/>
              <a:t>Deployment</a:t>
            </a:r>
            <a:endParaRPr lang="es-ES" dirty="0"/>
          </a:p>
        </p:txBody>
      </p:sp>
      <p:sp>
        <p:nvSpPr>
          <p:cNvPr id="5" name="Marcador de texto 40">
            <a:extLst>
              <a:ext uri="{FF2B5EF4-FFF2-40B4-BE49-F238E27FC236}">
                <a16:creationId xmlns:a16="http://schemas.microsoft.com/office/drawing/2014/main" id="{B127D331-D12A-C3A6-661A-1814F00449E8}"/>
              </a:ext>
            </a:extLst>
          </p:cNvPr>
          <p:cNvSpPr txBox="1">
            <a:spLocks/>
          </p:cNvSpPr>
          <p:nvPr/>
        </p:nvSpPr>
        <p:spPr>
          <a:xfrm>
            <a:off x="5916120" y="5570132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Final </a:t>
            </a:r>
            <a:r>
              <a:rPr lang="es-ES" dirty="0" err="1"/>
              <a:t>Reporting</a:t>
            </a:r>
            <a:r>
              <a:rPr lang="es-ES" dirty="0"/>
              <a:t> and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6" name="Marcador de texto 45">
            <a:extLst>
              <a:ext uri="{FF2B5EF4-FFF2-40B4-BE49-F238E27FC236}">
                <a16:creationId xmlns:a16="http://schemas.microsoft.com/office/drawing/2014/main" id="{AB1B551D-18E9-0F61-ED86-BEF9EE5487AA}"/>
              </a:ext>
            </a:extLst>
          </p:cNvPr>
          <p:cNvSpPr txBox="1">
            <a:spLocks/>
          </p:cNvSpPr>
          <p:nvPr/>
        </p:nvSpPr>
        <p:spPr>
          <a:xfrm>
            <a:off x="5179977" y="481959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06.</a:t>
            </a:r>
          </a:p>
        </p:txBody>
      </p:sp>
      <p:sp>
        <p:nvSpPr>
          <p:cNvPr id="7" name="Marcador de texto 46">
            <a:extLst>
              <a:ext uri="{FF2B5EF4-FFF2-40B4-BE49-F238E27FC236}">
                <a16:creationId xmlns:a16="http://schemas.microsoft.com/office/drawing/2014/main" id="{45E34BC5-7C35-A60D-67C7-C57B89045707}"/>
              </a:ext>
            </a:extLst>
          </p:cNvPr>
          <p:cNvSpPr txBox="1">
            <a:spLocks/>
          </p:cNvSpPr>
          <p:nvPr/>
        </p:nvSpPr>
        <p:spPr>
          <a:xfrm>
            <a:off x="5179977" y="548622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07.</a:t>
            </a:r>
          </a:p>
        </p:txBody>
      </p:sp>
      <p:sp>
        <p:nvSpPr>
          <p:cNvPr id="2" name="Elipse 20">
            <a:extLst>
              <a:ext uri="{FF2B5EF4-FFF2-40B4-BE49-F238E27FC236}">
                <a16:creationId xmlns:a16="http://schemas.microsoft.com/office/drawing/2014/main" id="{4DBA68F3-19F4-2C7F-1C6B-0504A43B397C}"/>
              </a:ext>
            </a:extLst>
          </p:cNvPr>
          <p:cNvSpPr/>
          <p:nvPr/>
        </p:nvSpPr>
        <p:spPr>
          <a:xfrm>
            <a:off x="8365103" y="1552489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9" name="Elipse 20">
            <a:extLst>
              <a:ext uri="{FF2B5EF4-FFF2-40B4-BE49-F238E27FC236}">
                <a16:creationId xmlns:a16="http://schemas.microsoft.com/office/drawing/2014/main" id="{FEA0779E-E468-2529-B5B1-0EB4C8B58A9F}"/>
              </a:ext>
            </a:extLst>
          </p:cNvPr>
          <p:cNvSpPr/>
          <p:nvPr/>
        </p:nvSpPr>
        <p:spPr>
          <a:xfrm>
            <a:off x="8365103" y="2220358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Elipse 20">
            <a:extLst>
              <a:ext uri="{FF2B5EF4-FFF2-40B4-BE49-F238E27FC236}">
                <a16:creationId xmlns:a16="http://schemas.microsoft.com/office/drawing/2014/main" id="{745970C0-749F-8BBF-0E37-E4A727D0F2B1}"/>
              </a:ext>
            </a:extLst>
          </p:cNvPr>
          <p:cNvSpPr/>
          <p:nvPr/>
        </p:nvSpPr>
        <p:spPr>
          <a:xfrm>
            <a:off x="8361491" y="2882463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2" name="Elipse 20">
            <a:extLst>
              <a:ext uri="{FF2B5EF4-FFF2-40B4-BE49-F238E27FC236}">
                <a16:creationId xmlns:a16="http://schemas.microsoft.com/office/drawing/2014/main" id="{588DA547-2D99-3925-0751-5E44C3D31890}"/>
              </a:ext>
            </a:extLst>
          </p:cNvPr>
          <p:cNvSpPr/>
          <p:nvPr/>
        </p:nvSpPr>
        <p:spPr>
          <a:xfrm>
            <a:off x="8365103" y="3538574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52" name="Marcador de texto 2">
            <a:extLst>
              <a:ext uri="{FF2B5EF4-FFF2-40B4-BE49-F238E27FC236}">
                <a16:creationId xmlns:a16="http://schemas.microsoft.com/office/drawing/2014/main" id="{F3E142F6-6E59-6D15-BAA5-1E59900DBCE9}"/>
              </a:ext>
            </a:extLst>
          </p:cNvPr>
          <p:cNvSpPr>
            <a:spLocks noGrp="1"/>
          </p:cNvSpPr>
          <p:nvPr/>
        </p:nvSpPr>
        <p:spPr>
          <a:xfrm>
            <a:off x="582599" y="1200385"/>
            <a:ext cx="3381375" cy="9592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400" dirty="0" err="1">
                <a:solidFill>
                  <a:srgbClr val="7F7F7F"/>
                </a:solidFill>
                <a:sym typeface="+mn-ea"/>
              </a:rPr>
              <a:t>Work</a:t>
            </a:r>
            <a:r>
              <a:rPr sz="2400" dirty="0">
                <a:solidFill>
                  <a:srgbClr val="7F7F7F"/>
                </a:solidFill>
                <a:sym typeface="+mn-ea"/>
              </a:rPr>
              <a:t> PLAN</a:t>
            </a:r>
            <a:endParaRPr lang="es-ES" sz="2400" dirty="0">
              <a:solidFill>
                <a:srgbClr val="7F7F7F"/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0083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16ABE-6821-88B1-177F-8F166EC21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3">
            <a:extLst>
              <a:ext uri="{FF2B5EF4-FFF2-40B4-BE49-F238E27FC236}">
                <a16:creationId xmlns:a16="http://schemas.microsoft.com/office/drawing/2014/main" id="{60FB9927-27A1-CCAB-C1D2-5C37E09825F5}"/>
              </a:ext>
            </a:extLst>
          </p:cNvPr>
          <p:cNvGrpSpPr/>
          <p:nvPr/>
        </p:nvGrpSpPr>
        <p:grpSpPr>
          <a:xfrm>
            <a:off x="1228950" y="3836696"/>
            <a:ext cx="3215005" cy="2833369"/>
            <a:chOff x="2877571" y="1047577"/>
            <a:chExt cx="4010202" cy="3534173"/>
          </a:xfrm>
        </p:grpSpPr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75AC710C-DF35-E263-EF9D-BC22AD24A87D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38C55047-B531-F20B-9BCE-94C4F5719C0B}"/>
                </a:ext>
              </a:extLst>
            </p:cNvPr>
            <p:cNvSpPr/>
            <p:nvPr/>
          </p:nvSpPr>
          <p:spPr>
            <a:xfrm>
              <a:off x="3208180" y="1047577"/>
              <a:ext cx="2727641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4" name="TextBox 63">
              <a:extLst>
                <a:ext uri="{FF2B5EF4-FFF2-40B4-BE49-F238E27FC236}">
                  <a16:creationId xmlns:a16="http://schemas.microsoft.com/office/drawing/2014/main" id="{B55C21FD-CBED-D128-14A5-D18C3B84D1E0}"/>
                </a:ext>
              </a:extLst>
            </p:cNvPr>
            <p:cNvSpPr txBox="1"/>
            <p:nvPr/>
          </p:nvSpPr>
          <p:spPr>
            <a:xfrm>
              <a:off x="3900473" y="2805319"/>
              <a:ext cx="2538282" cy="451084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1900" dirty="0" err="1">
                  <a:sym typeface="+mn-ea"/>
                </a:rPr>
                <a:t>Model</a:t>
              </a:r>
              <a:r>
                <a:rPr lang="es-ES" sz="1900" dirty="0">
                  <a:sym typeface="+mn-ea"/>
                </a:rPr>
                <a:t> </a:t>
              </a:r>
              <a:r>
                <a:rPr lang="es-ES" sz="1900" dirty="0" err="1">
                  <a:sym typeface="+mn-ea"/>
                </a:rPr>
                <a:t>Integration</a:t>
              </a:r>
              <a:endParaRPr lang="en-US" sz="19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6" name="TextBox 64">
              <a:extLst>
                <a:ext uri="{FF2B5EF4-FFF2-40B4-BE49-F238E27FC236}">
                  <a16:creationId xmlns:a16="http://schemas.microsoft.com/office/drawing/2014/main" id="{D18EBD2B-7703-9664-348A-4077326312C1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Final </a:t>
              </a:r>
              <a:r>
                <a:rPr lang="es-ES" sz="2000" dirty="0" err="1">
                  <a:sym typeface="+mn-ea"/>
                </a:rPr>
                <a:t>Reporting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8" name="TextBox 65">
              <a:extLst>
                <a:ext uri="{FF2B5EF4-FFF2-40B4-BE49-F238E27FC236}">
                  <a16:creationId xmlns:a16="http://schemas.microsoft.com/office/drawing/2014/main" id="{B0A77F37-8372-7017-D756-1BAEEBA5B7EF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49" name="TextBox 68">
              <a:extLst>
                <a:ext uri="{FF2B5EF4-FFF2-40B4-BE49-F238E27FC236}">
                  <a16:creationId xmlns:a16="http://schemas.microsoft.com/office/drawing/2014/main" id="{1EDF208B-25BD-4183-D0AE-9B9F65B9429E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06</a:t>
              </a:r>
            </a:p>
          </p:txBody>
        </p:sp>
        <p:sp>
          <p:nvSpPr>
            <p:cNvPr id="50" name="TextBox 69">
              <a:extLst>
                <a:ext uri="{FF2B5EF4-FFF2-40B4-BE49-F238E27FC236}">
                  <a16:creationId xmlns:a16="http://schemas.microsoft.com/office/drawing/2014/main" id="{C9128E74-0890-1EC0-E61B-4F6B7E3CE72E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07</a:t>
              </a:r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F91B4E-7F2E-AE19-2A2D-EA9B3232F34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16120" y="1605383"/>
            <a:ext cx="2548319" cy="276860"/>
          </a:xfrm>
        </p:spPr>
        <p:txBody>
          <a:bodyPr/>
          <a:lstStyle/>
          <a:p>
            <a:r>
              <a:rPr lang="es-ES" dirty="0"/>
              <a:t>Data Acquisition and Integration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1663DDE5-ECAE-E414-5856-8319AE21BD2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916120" y="2274904"/>
            <a:ext cx="2548319" cy="276860"/>
          </a:xfrm>
        </p:spPr>
        <p:txBody>
          <a:bodyPr/>
          <a:lstStyle/>
          <a:p>
            <a:r>
              <a:rPr lang="es-ES" dirty="0"/>
              <a:t>Data Organization and Context Understanding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7958EC86-8CDD-101F-7AED-9ED20D3550B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16120" y="2982595"/>
            <a:ext cx="2548319" cy="138430"/>
          </a:xfrm>
        </p:spPr>
        <p:txBody>
          <a:bodyPr wrap="square"/>
          <a:lstStyle/>
          <a:p>
            <a:r>
              <a:rPr lang="es-ES" dirty="0"/>
              <a:t>Data Preprocessing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E80F566D-4F81-CD7D-7851-26EDF16AD3F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16120" y="3580982"/>
            <a:ext cx="2548319" cy="276860"/>
          </a:xfrm>
        </p:spPr>
        <p:txBody>
          <a:bodyPr/>
          <a:lstStyle/>
          <a:p>
            <a:r>
              <a:rPr lang="es-ES" dirty="0"/>
              <a:t>Model Development and Training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7B337667-6ED6-88C1-C9FA-79EFC4C49EF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916120" y="4236507"/>
            <a:ext cx="2548319" cy="276860"/>
          </a:xfrm>
        </p:spPr>
        <p:txBody>
          <a:bodyPr/>
          <a:lstStyle/>
          <a:p>
            <a:r>
              <a:rPr lang="es-ES" dirty="0"/>
              <a:t>Model Evaluation and Validation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A14F4943-B5CD-97E1-060E-0E613A112BA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79978" y="1499587"/>
            <a:ext cx="73614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44" name="Marcador de texto 43">
            <a:extLst>
              <a:ext uri="{FF2B5EF4-FFF2-40B4-BE49-F238E27FC236}">
                <a16:creationId xmlns:a16="http://schemas.microsoft.com/office/drawing/2014/main" id="{168D26FD-6794-964E-4829-7CBD97043C2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179977" y="2191060"/>
            <a:ext cx="73614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45" name="Marcador de texto 44">
            <a:extLst>
              <a:ext uri="{FF2B5EF4-FFF2-40B4-BE49-F238E27FC236}">
                <a16:creationId xmlns:a16="http://schemas.microsoft.com/office/drawing/2014/main" id="{20512E37-FDAC-7114-3E3D-2DA2FE787ED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179977" y="2886850"/>
            <a:ext cx="73614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0E32B1BA-E49F-DE73-D5A5-1B207416447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79977" y="3518246"/>
            <a:ext cx="736143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47" name="Marcador de texto 46">
            <a:extLst>
              <a:ext uri="{FF2B5EF4-FFF2-40B4-BE49-F238E27FC236}">
                <a16:creationId xmlns:a16="http://schemas.microsoft.com/office/drawing/2014/main" id="{C90C54D5-4B55-CFB4-1E5E-FF07183B384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179977" y="4152603"/>
            <a:ext cx="736143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C3717EB-9C8B-43A7-F675-D612CC84B825}"/>
              </a:ext>
            </a:extLst>
          </p:cNvPr>
          <p:cNvGrpSpPr/>
          <p:nvPr/>
        </p:nvGrpSpPr>
        <p:grpSpPr>
          <a:xfrm>
            <a:off x="1228950" y="1482795"/>
            <a:ext cx="3215005" cy="4069764"/>
            <a:chOff x="2877571" y="1047577"/>
            <a:chExt cx="4010202" cy="5076377"/>
          </a:xfrm>
        </p:grpSpPr>
        <p:sp>
          <p:nvSpPr>
            <p:cNvPr id="15" name="Freeform: Shape 45">
              <a:extLst>
                <a:ext uri="{FF2B5EF4-FFF2-40B4-BE49-F238E27FC236}">
                  <a16:creationId xmlns:a16="http://schemas.microsoft.com/office/drawing/2014/main" id="{0BBDBBB6-3CAF-3BB7-376E-2FB4B530CF6A}"/>
                </a:ext>
              </a:extLst>
            </p:cNvPr>
            <p:cNvSpPr/>
            <p:nvPr/>
          </p:nvSpPr>
          <p:spPr>
            <a:xfrm>
              <a:off x="3042288" y="5167912"/>
              <a:ext cx="2987874" cy="573851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-1" fmla="*/ 39558 w 3983832"/>
                <a:gd name="connsiteY0-2" fmla="*/ 0 h 765134"/>
                <a:gd name="connsiteX1-3" fmla="*/ 3630436 w 3983832"/>
                <a:gd name="connsiteY1-4" fmla="*/ 0 h 765134"/>
                <a:gd name="connsiteX2-5" fmla="*/ 3983832 w 3983832"/>
                <a:gd name="connsiteY2-6" fmla="*/ 346034 h 765134"/>
                <a:gd name="connsiteX3-7" fmla="*/ 1193007 w 3983832"/>
                <a:gd name="connsiteY3-8" fmla="*/ 765134 h 765134"/>
                <a:gd name="connsiteX4-9" fmla="*/ 0 w 3983832"/>
                <a:gd name="connsiteY4-10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8">
              <a:extLst>
                <a:ext uri="{FF2B5EF4-FFF2-40B4-BE49-F238E27FC236}">
                  <a16:creationId xmlns:a16="http://schemas.microsoft.com/office/drawing/2014/main" id="{C6ECECCC-02DF-8F2B-5898-5B41A58165B7}"/>
                </a:ext>
              </a:extLst>
            </p:cNvPr>
            <p:cNvSpPr/>
            <p:nvPr/>
          </p:nvSpPr>
          <p:spPr>
            <a:xfrm>
              <a:off x="3208180" y="3396313"/>
              <a:ext cx="2727641" cy="272764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E214ECEF-BBC5-4930-6CD7-F5DBE54C8E76}"/>
                </a:ext>
              </a:extLst>
            </p:cNvPr>
            <p:cNvSpPr/>
            <p:nvPr/>
          </p:nvSpPr>
          <p:spPr>
            <a:xfrm>
              <a:off x="3208180" y="2809129"/>
              <a:ext cx="2727641" cy="2727641"/>
            </a:xfrm>
            <a:prstGeom prst="rect">
              <a:avLst/>
            </a:prstGeom>
            <a:solidFill>
              <a:srgbClr val="1F5080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8" name="Rectangle 20">
              <a:extLst>
                <a:ext uri="{FF2B5EF4-FFF2-40B4-BE49-F238E27FC236}">
                  <a16:creationId xmlns:a16="http://schemas.microsoft.com/office/drawing/2014/main" id="{2179B92F-571D-8D5E-2593-2D6CF3254DA4}"/>
                </a:ext>
              </a:extLst>
            </p:cNvPr>
            <p:cNvSpPr/>
            <p:nvPr/>
          </p:nvSpPr>
          <p:spPr>
            <a:xfrm>
              <a:off x="3208180" y="2221945"/>
              <a:ext cx="2727641" cy="2727641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60B18DC0-0015-9B6B-FD9A-25F00965B96A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0" name="Rectangle 37">
              <a:extLst>
                <a:ext uri="{FF2B5EF4-FFF2-40B4-BE49-F238E27FC236}">
                  <a16:creationId xmlns:a16="http://schemas.microsoft.com/office/drawing/2014/main" id="{6B6C5431-285E-6731-5C56-3BCAABB96E21}"/>
                </a:ext>
              </a:extLst>
            </p:cNvPr>
            <p:cNvSpPr/>
            <p:nvPr/>
          </p:nvSpPr>
          <p:spPr>
            <a:xfrm>
              <a:off x="3208180" y="1047577"/>
              <a:ext cx="2727642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1" name="TextBox 63">
              <a:extLst>
                <a:ext uri="{FF2B5EF4-FFF2-40B4-BE49-F238E27FC236}">
                  <a16:creationId xmlns:a16="http://schemas.microsoft.com/office/drawing/2014/main" id="{4C890262-4A08-1898-CBA1-89A0E2F4FFEA}"/>
                </a:ext>
              </a:extLst>
            </p:cNvPr>
            <p:cNvSpPr txBox="1"/>
            <p:nvPr/>
          </p:nvSpPr>
          <p:spPr>
            <a:xfrm>
              <a:off x="3900473" y="2796410"/>
              <a:ext cx="253828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Acquisition 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2" name="TextBox 64">
              <a:extLst>
                <a:ext uri="{FF2B5EF4-FFF2-40B4-BE49-F238E27FC236}">
                  <a16:creationId xmlns:a16="http://schemas.microsoft.com/office/drawing/2014/main" id="{8CF698AB-CCD0-559A-9F2F-4BC885281EB8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Organization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3" name="TextBox 65">
              <a:extLst>
                <a:ext uri="{FF2B5EF4-FFF2-40B4-BE49-F238E27FC236}">
                  <a16:creationId xmlns:a16="http://schemas.microsoft.com/office/drawing/2014/main" id="{09058526-D92F-A280-77C7-8FDA973A270E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4" name="TextBox 66">
              <a:extLst>
                <a:ext uri="{FF2B5EF4-FFF2-40B4-BE49-F238E27FC236}">
                  <a16:creationId xmlns:a16="http://schemas.microsoft.com/office/drawing/2014/main" id="{EA4146F6-34B1-833E-87BB-F9348668647D}"/>
                </a:ext>
              </a:extLst>
            </p:cNvPr>
            <p:cNvSpPr txBox="1"/>
            <p:nvPr/>
          </p:nvSpPr>
          <p:spPr>
            <a:xfrm>
              <a:off x="3815509" y="3864209"/>
              <a:ext cx="2538282" cy="85304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Development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5" name="TextBox 67">
              <a:extLst>
                <a:ext uri="{FF2B5EF4-FFF2-40B4-BE49-F238E27FC236}">
                  <a16:creationId xmlns:a16="http://schemas.microsoft.com/office/drawing/2014/main" id="{D9D3C901-C564-5D12-87B3-0343A45E2965}"/>
                </a:ext>
              </a:extLst>
            </p:cNvPr>
            <p:cNvSpPr txBox="1"/>
            <p:nvPr/>
          </p:nvSpPr>
          <p:spPr>
            <a:xfrm>
              <a:off x="3642701" y="5146490"/>
              <a:ext cx="3132599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Evaluation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6" name="TextBox 68">
              <a:extLst>
                <a:ext uri="{FF2B5EF4-FFF2-40B4-BE49-F238E27FC236}">
                  <a16:creationId xmlns:a16="http://schemas.microsoft.com/office/drawing/2014/main" id="{8EB32245-7C52-B23A-9175-EDF8A5FDCA03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01</a:t>
              </a:r>
            </a:p>
          </p:txBody>
        </p:sp>
        <p:sp>
          <p:nvSpPr>
            <p:cNvPr id="27" name="TextBox 69">
              <a:extLst>
                <a:ext uri="{FF2B5EF4-FFF2-40B4-BE49-F238E27FC236}">
                  <a16:creationId xmlns:a16="http://schemas.microsoft.com/office/drawing/2014/main" id="{FBC011C2-324A-3433-DFA8-2F4F2A89961A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02</a:t>
              </a:r>
            </a:p>
          </p:txBody>
        </p:sp>
        <p:sp>
          <p:nvSpPr>
            <p:cNvPr id="28" name="TextBox 70">
              <a:extLst>
                <a:ext uri="{FF2B5EF4-FFF2-40B4-BE49-F238E27FC236}">
                  <a16:creationId xmlns:a16="http://schemas.microsoft.com/office/drawing/2014/main" id="{64396E27-5B18-8B34-8AAB-3FE282572970}"/>
                </a:ext>
              </a:extLst>
            </p:cNvPr>
            <p:cNvSpPr txBox="1"/>
            <p:nvPr/>
          </p:nvSpPr>
          <p:spPr>
            <a:xfrm>
              <a:off x="2877571" y="3664687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03</a:t>
              </a:r>
            </a:p>
          </p:txBody>
        </p:sp>
        <p:sp>
          <p:nvSpPr>
            <p:cNvPr id="29" name="TextBox 71">
              <a:extLst>
                <a:ext uri="{FF2B5EF4-FFF2-40B4-BE49-F238E27FC236}">
                  <a16:creationId xmlns:a16="http://schemas.microsoft.com/office/drawing/2014/main" id="{64334E8F-C26D-DE9C-41DD-2B4069E722EB}"/>
                </a:ext>
              </a:extLst>
            </p:cNvPr>
            <p:cNvSpPr txBox="1"/>
            <p:nvPr/>
          </p:nvSpPr>
          <p:spPr>
            <a:xfrm>
              <a:off x="2877571" y="4250889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04</a:t>
              </a:r>
            </a:p>
          </p:txBody>
        </p:sp>
        <p:sp>
          <p:nvSpPr>
            <p:cNvPr id="30" name="TextBox 73">
              <a:extLst>
                <a:ext uri="{FF2B5EF4-FFF2-40B4-BE49-F238E27FC236}">
                  <a16:creationId xmlns:a16="http://schemas.microsoft.com/office/drawing/2014/main" id="{C95634C7-1CAC-21E1-C403-569B0DC79CD2}"/>
                </a:ext>
              </a:extLst>
            </p:cNvPr>
            <p:cNvSpPr txBox="1"/>
            <p:nvPr/>
          </p:nvSpPr>
          <p:spPr>
            <a:xfrm>
              <a:off x="2877571" y="4837091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05</a:t>
              </a:r>
            </a:p>
          </p:txBody>
        </p:sp>
      </p:grpSp>
      <p:sp>
        <p:nvSpPr>
          <p:cNvPr id="11" name="TextBox 64">
            <a:extLst>
              <a:ext uri="{FF2B5EF4-FFF2-40B4-BE49-F238E27FC236}">
                <a16:creationId xmlns:a16="http://schemas.microsoft.com/office/drawing/2014/main" id="{307CF9EC-56FE-1CF1-BBFF-D95702C1D8A5}"/>
              </a:ext>
            </a:extLst>
          </p:cNvPr>
          <p:cNvSpPr txBox="1"/>
          <p:nvPr/>
        </p:nvSpPr>
        <p:spPr>
          <a:xfrm>
            <a:off x="1863876" y="4346378"/>
            <a:ext cx="2395220" cy="683895"/>
          </a:xfrm>
          <a:prstGeom prst="rect">
            <a:avLst/>
          </a:prstGeom>
          <a:noFill/>
          <a:ln>
            <a:noFill/>
          </a:ln>
          <a:scene3d>
            <a:camera prst="isometricOffAxis1Righ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ES" sz="1900" dirty="0">
                <a:sym typeface="+mn-ea"/>
              </a:rPr>
              <a:t>Data Preprocessing</a:t>
            </a:r>
            <a:endParaRPr lang="es-ES" sz="1900" dirty="0"/>
          </a:p>
          <a:p>
            <a:endParaRPr lang="en-US" sz="2000" dirty="0">
              <a:solidFill>
                <a:srgbClr val="FFFFFF"/>
              </a:solidFill>
              <a:latin typeface="Montserrat" panose="00000400000000000000" pitchFamily="2" charset="77"/>
            </a:endParaRP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4E8A5248-E370-8467-9C0D-3849283413D6}"/>
              </a:ext>
            </a:extLst>
          </p:cNvPr>
          <p:cNvSpPr>
            <a:spLocks noGrp="1"/>
          </p:cNvSpPr>
          <p:nvPr/>
        </p:nvSpPr>
        <p:spPr>
          <a:xfrm>
            <a:off x="582549" y="1707358"/>
            <a:ext cx="3381425" cy="57023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sym typeface="+mn-ea"/>
              </a:rPr>
              <a:t>Project Phases:</a:t>
            </a:r>
            <a:endParaRPr lang="es-ES" dirty="0"/>
          </a:p>
          <a:p>
            <a:endParaRPr lang="es-ES" dirty="0"/>
          </a:p>
        </p:txBody>
      </p:sp>
      <p:sp>
        <p:nvSpPr>
          <p:cNvPr id="51" name="Marcador de texto 5">
            <a:extLst>
              <a:ext uri="{FF2B5EF4-FFF2-40B4-BE49-F238E27FC236}">
                <a16:creationId xmlns:a16="http://schemas.microsoft.com/office/drawing/2014/main" id="{679BB60E-4AAA-16DF-7952-2ACE057FEB63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texto 38">
            <a:extLst>
              <a:ext uri="{FF2B5EF4-FFF2-40B4-BE49-F238E27FC236}">
                <a16:creationId xmlns:a16="http://schemas.microsoft.com/office/drawing/2014/main" id="{4D644495-62E5-1938-C4D2-62BA89743D2E}"/>
              </a:ext>
            </a:extLst>
          </p:cNvPr>
          <p:cNvSpPr txBox="1">
            <a:spLocks/>
          </p:cNvSpPr>
          <p:nvPr/>
        </p:nvSpPr>
        <p:spPr>
          <a:xfrm>
            <a:off x="5916120" y="4882334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Integration</a:t>
            </a:r>
            <a:r>
              <a:rPr lang="es-ES" dirty="0"/>
              <a:t> and </a:t>
            </a:r>
            <a:r>
              <a:rPr lang="es-ES" dirty="0" err="1"/>
              <a:t>Deployment</a:t>
            </a:r>
            <a:endParaRPr lang="es-ES" dirty="0"/>
          </a:p>
        </p:txBody>
      </p:sp>
      <p:sp>
        <p:nvSpPr>
          <p:cNvPr id="5" name="Marcador de texto 40">
            <a:extLst>
              <a:ext uri="{FF2B5EF4-FFF2-40B4-BE49-F238E27FC236}">
                <a16:creationId xmlns:a16="http://schemas.microsoft.com/office/drawing/2014/main" id="{9278F127-FD0E-CB1C-6CE1-1C3953E6AF6D}"/>
              </a:ext>
            </a:extLst>
          </p:cNvPr>
          <p:cNvSpPr txBox="1">
            <a:spLocks/>
          </p:cNvSpPr>
          <p:nvPr/>
        </p:nvSpPr>
        <p:spPr>
          <a:xfrm>
            <a:off x="5916120" y="5570132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Final </a:t>
            </a:r>
            <a:r>
              <a:rPr lang="es-ES" dirty="0" err="1"/>
              <a:t>Reporting</a:t>
            </a:r>
            <a:r>
              <a:rPr lang="es-ES" dirty="0"/>
              <a:t> and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6" name="Marcador de texto 45">
            <a:extLst>
              <a:ext uri="{FF2B5EF4-FFF2-40B4-BE49-F238E27FC236}">
                <a16:creationId xmlns:a16="http://schemas.microsoft.com/office/drawing/2014/main" id="{199308B0-5EA6-4D26-6B56-2D5B016E863E}"/>
              </a:ext>
            </a:extLst>
          </p:cNvPr>
          <p:cNvSpPr txBox="1">
            <a:spLocks/>
          </p:cNvSpPr>
          <p:nvPr/>
        </p:nvSpPr>
        <p:spPr>
          <a:xfrm>
            <a:off x="5179977" y="481959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06.</a:t>
            </a:r>
          </a:p>
        </p:txBody>
      </p:sp>
      <p:sp>
        <p:nvSpPr>
          <p:cNvPr id="7" name="Marcador de texto 46">
            <a:extLst>
              <a:ext uri="{FF2B5EF4-FFF2-40B4-BE49-F238E27FC236}">
                <a16:creationId xmlns:a16="http://schemas.microsoft.com/office/drawing/2014/main" id="{837BE244-EB94-CC59-2E7A-25E021AF2B74}"/>
              </a:ext>
            </a:extLst>
          </p:cNvPr>
          <p:cNvSpPr txBox="1">
            <a:spLocks/>
          </p:cNvSpPr>
          <p:nvPr/>
        </p:nvSpPr>
        <p:spPr>
          <a:xfrm>
            <a:off x="5179977" y="548622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07.</a:t>
            </a:r>
          </a:p>
        </p:txBody>
      </p:sp>
      <p:sp>
        <p:nvSpPr>
          <p:cNvPr id="2" name="Elipse 20">
            <a:extLst>
              <a:ext uri="{FF2B5EF4-FFF2-40B4-BE49-F238E27FC236}">
                <a16:creationId xmlns:a16="http://schemas.microsoft.com/office/drawing/2014/main" id="{9B7488B1-5EB5-62E8-0814-54DAF558D424}"/>
              </a:ext>
            </a:extLst>
          </p:cNvPr>
          <p:cNvSpPr/>
          <p:nvPr/>
        </p:nvSpPr>
        <p:spPr>
          <a:xfrm>
            <a:off x="8365103" y="1552489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9" name="Elipse 20">
            <a:extLst>
              <a:ext uri="{FF2B5EF4-FFF2-40B4-BE49-F238E27FC236}">
                <a16:creationId xmlns:a16="http://schemas.microsoft.com/office/drawing/2014/main" id="{88A72A4A-6488-32F4-CFA4-4CD6745E1C08}"/>
              </a:ext>
            </a:extLst>
          </p:cNvPr>
          <p:cNvSpPr/>
          <p:nvPr/>
        </p:nvSpPr>
        <p:spPr>
          <a:xfrm>
            <a:off x="8365103" y="2220358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Elipse 20">
            <a:extLst>
              <a:ext uri="{FF2B5EF4-FFF2-40B4-BE49-F238E27FC236}">
                <a16:creationId xmlns:a16="http://schemas.microsoft.com/office/drawing/2014/main" id="{A2FD2577-AA52-36FE-6541-B2A2220D858D}"/>
              </a:ext>
            </a:extLst>
          </p:cNvPr>
          <p:cNvSpPr/>
          <p:nvPr/>
        </p:nvSpPr>
        <p:spPr>
          <a:xfrm>
            <a:off x="8361491" y="2882463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2" name="Elipse 20">
            <a:extLst>
              <a:ext uri="{FF2B5EF4-FFF2-40B4-BE49-F238E27FC236}">
                <a16:creationId xmlns:a16="http://schemas.microsoft.com/office/drawing/2014/main" id="{3D09FF0E-79EA-4DA9-F2FD-BBAB93CD6D7C}"/>
              </a:ext>
            </a:extLst>
          </p:cNvPr>
          <p:cNvSpPr/>
          <p:nvPr/>
        </p:nvSpPr>
        <p:spPr>
          <a:xfrm>
            <a:off x="8365103" y="3538574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31" name="Elipse 20">
            <a:extLst>
              <a:ext uri="{FF2B5EF4-FFF2-40B4-BE49-F238E27FC236}">
                <a16:creationId xmlns:a16="http://schemas.microsoft.com/office/drawing/2014/main" id="{1B33B42C-7ABC-B3F5-38D8-004323FB140B}"/>
              </a:ext>
            </a:extLst>
          </p:cNvPr>
          <p:cNvSpPr/>
          <p:nvPr/>
        </p:nvSpPr>
        <p:spPr>
          <a:xfrm>
            <a:off x="8365103" y="4165374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53" name="Marcador de texto 2">
            <a:extLst>
              <a:ext uri="{FF2B5EF4-FFF2-40B4-BE49-F238E27FC236}">
                <a16:creationId xmlns:a16="http://schemas.microsoft.com/office/drawing/2014/main" id="{EA9DE687-2601-4E32-A337-41C8D60A3260}"/>
              </a:ext>
            </a:extLst>
          </p:cNvPr>
          <p:cNvSpPr>
            <a:spLocks noGrp="1"/>
          </p:cNvSpPr>
          <p:nvPr/>
        </p:nvSpPr>
        <p:spPr>
          <a:xfrm>
            <a:off x="582599" y="1200385"/>
            <a:ext cx="3381375" cy="9592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400" dirty="0" err="1">
                <a:solidFill>
                  <a:srgbClr val="7F7F7F"/>
                </a:solidFill>
                <a:sym typeface="+mn-ea"/>
              </a:rPr>
              <a:t>Work</a:t>
            </a:r>
            <a:r>
              <a:rPr sz="2400" dirty="0">
                <a:solidFill>
                  <a:srgbClr val="7F7F7F"/>
                </a:solidFill>
                <a:sym typeface="+mn-ea"/>
              </a:rPr>
              <a:t> PLAN</a:t>
            </a:r>
            <a:endParaRPr lang="es-ES" sz="2400" dirty="0">
              <a:solidFill>
                <a:srgbClr val="7F7F7F"/>
              </a:solidFill>
            </a:endParaRPr>
          </a:p>
          <a:p>
            <a:endParaRPr lang="es-ES" dirty="0"/>
          </a:p>
        </p:txBody>
      </p:sp>
      <p:sp>
        <p:nvSpPr>
          <p:cNvPr id="54" name="Marcador de texto 2">
            <a:extLst>
              <a:ext uri="{FF2B5EF4-FFF2-40B4-BE49-F238E27FC236}">
                <a16:creationId xmlns:a16="http://schemas.microsoft.com/office/drawing/2014/main" id="{5616A04E-9A39-9DB4-47AC-5BA94D8EF721}"/>
              </a:ext>
            </a:extLst>
          </p:cNvPr>
          <p:cNvSpPr txBox="1">
            <a:spLocks/>
          </p:cNvSpPr>
          <p:nvPr/>
        </p:nvSpPr>
        <p:spPr>
          <a:xfrm>
            <a:off x="8257243" y="1276970"/>
            <a:ext cx="2548319" cy="1384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Weeks</a:t>
            </a:r>
          </a:p>
        </p:txBody>
      </p:sp>
    </p:spTree>
    <p:extLst>
      <p:ext uri="{BB962C8B-B14F-4D97-AF65-F5344CB8AC3E}">
        <p14:creationId xmlns:p14="http://schemas.microsoft.com/office/powerpoint/2010/main" val="2047490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D83C4-5259-4556-21D3-84001B8D7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3">
            <a:extLst>
              <a:ext uri="{FF2B5EF4-FFF2-40B4-BE49-F238E27FC236}">
                <a16:creationId xmlns:a16="http://schemas.microsoft.com/office/drawing/2014/main" id="{FF83A567-C009-FCC0-558E-185E5ED8AC39}"/>
              </a:ext>
            </a:extLst>
          </p:cNvPr>
          <p:cNvGrpSpPr/>
          <p:nvPr/>
        </p:nvGrpSpPr>
        <p:grpSpPr>
          <a:xfrm>
            <a:off x="1228950" y="3836696"/>
            <a:ext cx="3215005" cy="2833369"/>
            <a:chOff x="2877571" y="1047577"/>
            <a:chExt cx="4010202" cy="3534173"/>
          </a:xfrm>
        </p:grpSpPr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E95D498B-4848-5AAA-55E6-3A2730905B5B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66D4EBF2-A274-2DA8-92E4-07DB8AFD35B9}"/>
                </a:ext>
              </a:extLst>
            </p:cNvPr>
            <p:cNvSpPr/>
            <p:nvPr/>
          </p:nvSpPr>
          <p:spPr>
            <a:xfrm>
              <a:off x="3208180" y="1047577"/>
              <a:ext cx="2727641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4" name="TextBox 63">
              <a:extLst>
                <a:ext uri="{FF2B5EF4-FFF2-40B4-BE49-F238E27FC236}">
                  <a16:creationId xmlns:a16="http://schemas.microsoft.com/office/drawing/2014/main" id="{42B38521-03D2-1EE6-469C-F662BA771DA9}"/>
                </a:ext>
              </a:extLst>
            </p:cNvPr>
            <p:cNvSpPr txBox="1"/>
            <p:nvPr/>
          </p:nvSpPr>
          <p:spPr>
            <a:xfrm>
              <a:off x="3900473" y="2805319"/>
              <a:ext cx="2538282" cy="451084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1900" dirty="0" err="1">
                  <a:sym typeface="+mn-ea"/>
                </a:rPr>
                <a:t>Model</a:t>
              </a:r>
              <a:r>
                <a:rPr lang="es-ES" sz="1900" dirty="0">
                  <a:sym typeface="+mn-ea"/>
                </a:rPr>
                <a:t> </a:t>
              </a:r>
              <a:r>
                <a:rPr lang="es-ES" sz="1900" dirty="0" err="1">
                  <a:sym typeface="+mn-ea"/>
                </a:rPr>
                <a:t>Integration</a:t>
              </a:r>
              <a:endParaRPr lang="en-US" sz="19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6" name="TextBox 64">
              <a:extLst>
                <a:ext uri="{FF2B5EF4-FFF2-40B4-BE49-F238E27FC236}">
                  <a16:creationId xmlns:a16="http://schemas.microsoft.com/office/drawing/2014/main" id="{35AC521A-DDB7-E0B8-C7E4-3B2FBE788D27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Final </a:t>
              </a:r>
              <a:r>
                <a:rPr lang="es-ES" sz="2000" dirty="0" err="1">
                  <a:sym typeface="+mn-ea"/>
                </a:rPr>
                <a:t>Reporting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8" name="TextBox 65">
              <a:extLst>
                <a:ext uri="{FF2B5EF4-FFF2-40B4-BE49-F238E27FC236}">
                  <a16:creationId xmlns:a16="http://schemas.microsoft.com/office/drawing/2014/main" id="{9F3890E4-3694-3409-38CA-A50E29A0204C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49" name="TextBox 68">
              <a:extLst>
                <a:ext uri="{FF2B5EF4-FFF2-40B4-BE49-F238E27FC236}">
                  <a16:creationId xmlns:a16="http://schemas.microsoft.com/office/drawing/2014/main" id="{ED6B1888-4A5F-2446-1882-445D729AFE85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06</a:t>
              </a:r>
            </a:p>
          </p:txBody>
        </p:sp>
        <p:sp>
          <p:nvSpPr>
            <p:cNvPr id="50" name="TextBox 69">
              <a:extLst>
                <a:ext uri="{FF2B5EF4-FFF2-40B4-BE49-F238E27FC236}">
                  <a16:creationId xmlns:a16="http://schemas.microsoft.com/office/drawing/2014/main" id="{5442D050-EFA9-3627-2506-AB8525374779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07</a:t>
              </a:r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516086-9E0F-26D3-89FD-70C16FB606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16120" y="1605383"/>
            <a:ext cx="2548319" cy="276860"/>
          </a:xfrm>
        </p:spPr>
        <p:txBody>
          <a:bodyPr/>
          <a:lstStyle/>
          <a:p>
            <a:r>
              <a:rPr lang="es-ES" dirty="0"/>
              <a:t>Data Acquisition and Integration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47E0C1AE-2E3E-DEDC-E17A-DCF6522A755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916120" y="2274904"/>
            <a:ext cx="2548319" cy="276860"/>
          </a:xfrm>
        </p:spPr>
        <p:txBody>
          <a:bodyPr/>
          <a:lstStyle/>
          <a:p>
            <a:r>
              <a:rPr lang="es-ES" dirty="0"/>
              <a:t>Data Organization and Context Understanding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DD1F4E04-2362-41B4-C185-75DDA7AB8B2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16120" y="2982595"/>
            <a:ext cx="2548319" cy="138430"/>
          </a:xfrm>
        </p:spPr>
        <p:txBody>
          <a:bodyPr wrap="square"/>
          <a:lstStyle/>
          <a:p>
            <a:r>
              <a:rPr lang="es-ES" dirty="0"/>
              <a:t>Data Preprocessing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FDB96EDD-6E88-95AB-4C79-BC18973EE74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16120" y="3580982"/>
            <a:ext cx="2548319" cy="276860"/>
          </a:xfrm>
        </p:spPr>
        <p:txBody>
          <a:bodyPr/>
          <a:lstStyle/>
          <a:p>
            <a:r>
              <a:rPr lang="es-ES" dirty="0"/>
              <a:t>Model Development and Training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11042FDB-BF53-0774-1D9F-67E46BCD00A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916120" y="4236507"/>
            <a:ext cx="2548319" cy="276860"/>
          </a:xfrm>
        </p:spPr>
        <p:txBody>
          <a:bodyPr/>
          <a:lstStyle/>
          <a:p>
            <a:r>
              <a:rPr lang="es-ES" dirty="0"/>
              <a:t>Model Evaluation and Validation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4E051EF6-99F7-99D5-23E8-8CFCAD21E99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79978" y="1499587"/>
            <a:ext cx="73614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44" name="Marcador de texto 43">
            <a:extLst>
              <a:ext uri="{FF2B5EF4-FFF2-40B4-BE49-F238E27FC236}">
                <a16:creationId xmlns:a16="http://schemas.microsoft.com/office/drawing/2014/main" id="{750917A3-40AB-1ADA-35CF-37B0C34D71D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179977" y="2191060"/>
            <a:ext cx="73614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45" name="Marcador de texto 44">
            <a:extLst>
              <a:ext uri="{FF2B5EF4-FFF2-40B4-BE49-F238E27FC236}">
                <a16:creationId xmlns:a16="http://schemas.microsoft.com/office/drawing/2014/main" id="{65F25631-880B-CBF6-A972-CAE80B4FE30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179977" y="2886850"/>
            <a:ext cx="73614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02BF05E8-C8EB-A880-9E68-F2393DCCA83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79977" y="3518246"/>
            <a:ext cx="736143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47" name="Marcador de texto 46">
            <a:extLst>
              <a:ext uri="{FF2B5EF4-FFF2-40B4-BE49-F238E27FC236}">
                <a16:creationId xmlns:a16="http://schemas.microsoft.com/office/drawing/2014/main" id="{BE55B2E3-3742-E58A-F1B6-9EA2EF568D04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179977" y="4152603"/>
            <a:ext cx="736143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1FA9142-8B1B-BA89-4B30-5CE683B06C0A}"/>
              </a:ext>
            </a:extLst>
          </p:cNvPr>
          <p:cNvGrpSpPr/>
          <p:nvPr/>
        </p:nvGrpSpPr>
        <p:grpSpPr>
          <a:xfrm>
            <a:off x="1228950" y="1482795"/>
            <a:ext cx="3215005" cy="4069764"/>
            <a:chOff x="2877571" y="1047577"/>
            <a:chExt cx="4010202" cy="5076377"/>
          </a:xfrm>
        </p:grpSpPr>
        <p:sp>
          <p:nvSpPr>
            <p:cNvPr id="15" name="Freeform: Shape 45">
              <a:extLst>
                <a:ext uri="{FF2B5EF4-FFF2-40B4-BE49-F238E27FC236}">
                  <a16:creationId xmlns:a16="http://schemas.microsoft.com/office/drawing/2014/main" id="{AE934E80-9928-78B3-0F09-AED91EF9BA62}"/>
                </a:ext>
              </a:extLst>
            </p:cNvPr>
            <p:cNvSpPr/>
            <p:nvPr/>
          </p:nvSpPr>
          <p:spPr>
            <a:xfrm>
              <a:off x="3042288" y="5167912"/>
              <a:ext cx="2987874" cy="573851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-1" fmla="*/ 39558 w 3983832"/>
                <a:gd name="connsiteY0-2" fmla="*/ 0 h 765134"/>
                <a:gd name="connsiteX1-3" fmla="*/ 3630436 w 3983832"/>
                <a:gd name="connsiteY1-4" fmla="*/ 0 h 765134"/>
                <a:gd name="connsiteX2-5" fmla="*/ 3983832 w 3983832"/>
                <a:gd name="connsiteY2-6" fmla="*/ 346034 h 765134"/>
                <a:gd name="connsiteX3-7" fmla="*/ 1193007 w 3983832"/>
                <a:gd name="connsiteY3-8" fmla="*/ 765134 h 765134"/>
                <a:gd name="connsiteX4-9" fmla="*/ 0 w 3983832"/>
                <a:gd name="connsiteY4-10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8">
              <a:extLst>
                <a:ext uri="{FF2B5EF4-FFF2-40B4-BE49-F238E27FC236}">
                  <a16:creationId xmlns:a16="http://schemas.microsoft.com/office/drawing/2014/main" id="{5015499D-485F-0EEA-C474-A3477D16B9C1}"/>
                </a:ext>
              </a:extLst>
            </p:cNvPr>
            <p:cNvSpPr/>
            <p:nvPr/>
          </p:nvSpPr>
          <p:spPr>
            <a:xfrm>
              <a:off x="3208180" y="3396313"/>
              <a:ext cx="2727641" cy="272764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DC37E4FA-4D25-D243-36D9-1B06C513A60E}"/>
                </a:ext>
              </a:extLst>
            </p:cNvPr>
            <p:cNvSpPr/>
            <p:nvPr/>
          </p:nvSpPr>
          <p:spPr>
            <a:xfrm>
              <a:off x="3208180" y="2809129"/>
              <a:ext cx="2727641" cy="2727641"/>
            </a:xfrm>
            <a:prstGeom prst="rect">
              <a:avLst/>
            </a:prstGeom>
            <a:solidFill>
              <a:srgbClr val="1F5080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8" name="Rectangle 20">
              <a:extLst>
                <a:ext uri="{FF2B5EF4-FFF2-40B4-BE49-F238E27FC236}">
                  <a16:creationId xmlns:a16="http://schemas.microsoft.com/office/drawing/2014/main" id="{5E6DB7D8-882C-D88D-2854-0CF8F43753E9}"/>
                </a:ext>
              </a:extLst>
            </p:cNvPr>
            <p:cNvSpPr/>
            <p:nvPr/>
          </p:nvSpPr>
          <p:spPr>
            <a:xfrm>
              <a:off x="3208180" y="2221945"/>
              <a:ext cx="2727641" cy="2727641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85103A7A-3076-A871-022D-F61B3AE5EE78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0" name="Rectangle 37">
              <a:extLst>
                <a:ext uri="{FF2B5EF4-FFF2-40B4-BE49-F238E27FC236}">
                  <a16:creationId xmlns:a16="http://schemas.microsoft.com/office/drawing/2014/main" id="{0317D577-ED46-5336-189F-BDA3318B5DA5}"/>
                </a:ext>
              </a:extLst>
            </p:cNvPr>
            <p:cNvSpPr/>
            <p:nvPr/>
          </p:nvSpPr>
          <p:spPr>
            <a:xfrm>
              <a:off x="3208180" y="1047577"/>
              <a:ext cx="2727642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1" name="TextBox 63">
              <a:extLst>
                <a:ext uri="{FF2B5EF4-FFF2-40B4-BE49-F238E27FC236}">
                  <a16:creationId xmlns:a16="http://schemas.microsoft.com/office/drawing/2014/main" id="{6C889897-BF19-3C78-69E4-3020BABD5F92}"/>
                </a:ext>
              </a:extLst>
            </p:cNvPr>
            <p:cNvSpPr txBox="1"/>
            <p:nvPr/>
          </p:nvSpPr>
          <p:spPr>
            <a:xfrm>
              <a:off x="3900473" y="2796410"/>
              <a:ext cx="253828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Acquisition 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2" name="TextBox 64">
              <a:extLst>
                <a:ext uri="{FF2B5EF4-FFF2-40B4-BE49-F238E27FC236}">
                  <a16:creationId xmlns:a16="http://schemas.microsoft.com/office/drawing/2014/main" id="{2DB64836-E777-5D31-C84E-034304FD2522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Organization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3" name="TextBox 65">
              <a:extLst>
                <a:ext uri="{FF2B5EF4-FFF2-40B4-BE49-F238E27FC236}">
                  <a16:creationId xmlns:a16="http://schemas.microsoft.com/office/drawing/2014/main" id="{C4D15231-F0A6-53E3-2818-7C498F798FD4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4" name="TextBox 66">
              <a:extLst>
                <a:ext uri="{FF2B5EF4-FFF2-40B4-BE49-F238E27FC236}">
                  <a16:creationId xmlns:a16="http://schemas.microsoft.com/office/drawing/2014/main" id="{A4282E1F-507A-D9DA-849D-CA2E8B120C17}"/>
                </a:ext>
              </a:extLst>
            </p:cNvPr>
            <p:cNvSpPr txBox="1"/>
            <p:nvPr/>
          </p:nvSpPr>
          <p:spPr>
            <a:xfrm>
              <a:off x="3815509" y="3864209"/>
              <a:ext cx="2538282" cy="85304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Development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5" name="TextBox 67">
              <a:extLst>
                <a:ext uri="{FF2B5EF4-FFF2-40B4-BE49-F238E27FC236}">
                  <a16:creationId xmlns:a16="http://schemas.microsoft.com/office/drawing/2014/main" id="{35DE2E59-EFA4-A1A3-DD65-F0D082496FEA}"/>
                </a:ext>
              </a:extLst>
            </p:cNvPr>
            <p:cNvSpPr txBox="1"/>
            <p:nvPr/>
          </p:nvSpPr>
          <p:spPr>
            <a:xfrm>
              <a:off x="3642701" y="5146490"/>
              <a:ext cx="3132599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Evaluation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6" name="TextBox 68">
              <a:extLst>
                <a:ext uri="{FF2B5EF4-FFF2-40B4-BE49-F238E27FC236}">
                  <a16:creationId xmlns:a16="http://schemas.microsoft.com/office/drawing/2014/main" id="{7B9FE78C-3B66-2E2C-830C-98E935614953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01</a:t>
              </a:r>
            </a:p>
          </p:txBody>
        </p:sp>
        <p:sp>
          <p:nvSpPr>
            <p:cNvPr id="27" name="TextBox 69">
              <a:extLst>
                <a:ext uri="{FF2B5EF4-FFF2-40B4-BE49-F238E27FC236}">
                  <a16:creationId xmlns:a16="http://schemas.microsoft.com/office/drawing/2014/main" id="{7402F6FE-206A-4D42-83F7-DA71CF5AC659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02</a:t>
              </a:r>
            </a:p>
          </p:txBody>
        </p:sp>
        <p:sp>
          <p:nvSpPr>
            <p:cNvPr id="28" name="TextBox 70">
              <a:extLst>
                <a:ext uri="{FF2B5EF4-FFF2-40B4-BE49-F238E27FC236}">
                  <a16:creationId xmlns:a16="http://schemas.microsoft.com/office/drawing/2014/main" id="{D649D4CA-0D2D-687E-E780-9EB5A45D1292}"/>
                </a:ext>
              </a:extLst>
            </p:cNvPr>
            <p:cNvSpPr txBox="1"/>
            <p:nvPr/>
          </p:nvSpPr>
          <p:spPr>
            <a:xfrm>
              <a:off x="2877571" y="3664687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03</a:t>
              </a:r>
            </a:p>
          </p:txBody>
        </p:sp>
        <p:sp>
          <p:nvSpPr>
            <p:cNvPr id="29" name="TextBox 71">
              <a:extLst>
                <a:ext uri="{FF2B5EF4-FFF2-40B4-BE49-F238E27FC236}">
                  <a16:creationId xmlns:a16="http://schemas.microsoft.com/office/drawing/2014/main" id="{AF543509-2F49-1A62-9E41-1A53504C6E1B}"/>
                </a:ext>
              </a:extLst>
            </p:cNvPr>
            <p:cNvSpPr txBox="1"/>
            <p:nvPr/>
          </p:nvSpPr>
          <p:spPr>
            <a:xfrm>
              <a:off x="2877571" y="4250889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04</a:t>
              </a:r>
            </a:p>
          </p:txBody>
        </p:sp>
        <p:sp>
          <p:nvSpPr>
            <p:cNvPr id="30" name="TextBox 73">
              <a:extLst>
                <a:ext uri="{FF2B5EF4-FFF2-40B4-BE49-F238E27FC236}">
                  <a16:creationId xmlns:a16="http://schemas.microsoft.com/office/drawing/2014/main" id="{5FD5311F-0833-55F9-367C-68D0F9F3AD9F}"/>
                </a:ext>
              </a:extLst>
            </p:cNvPr>
            <p:cNvSpPr txBox="1"/>
            <p:nvPr/>
          </p:nvSpPr>
          <p:spPr>
            <a:xfrm>
              <a:off x="2877571" y="4837091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05</a:t>
              </a:r>
            </a:p>
          </p:txBody>
        </p:sp>
      </p:grpSp>
      <p:sp>
        <p:nvSpPr>
          <p:cNvPr id="11" name="TextBox 64">
            <a:extLst>
              <a:ext uri="{FF2B5EF4-FFF2-40B4-BE49-F238E27FC236}">
                <a16:creationId xmlns:a16="http://schemas.microsoft.com/office/drawing/2014/main" id="{38C33C85-AF48-FBE3-9BD9-F3E078C4B320}"/>
              </a:ext>
            </a:extLst>
          </p:cNvPr>
          <p:cNvSpPr txBox="1"/>
          <p:nvPr/>
        </p:nvSpPr>
        <p:spPr>
          <a:xfrm>
            <a:off x="1863876" y="4346378"/>
            <a:ext cx="2395220" cy="683895"/>
          </a:xfrm>
          <a:prstGeom prst="rect">
            <a:avLst/>
          </a:prstGeom>
          <a:noFill/>
          <a:ln>
            <a:noFill/>
          </a:ln>
          <a:scene3d>
            <a:camera prst="isometricOffAxis1Righ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ES" sz="1900" dirty="0">
                <a:sym typeface="+mn-ea"/>
              </a:rPr>
              <a:t>Data Preprocessing</a:t>
            </a:r>
            <a:endParaRPr lang="es-ES" sz="1900" dirty="0"/>
          </a:p>
          <a:p>
            <a:endParaRPr lang="en-US" sz="2000" dirty="0">
              <a:solidFill>
                <a:srgbClr val="FFFFFF"/>
              </a:solidFill>
              <a:latin typeface="Montserrat" panose="00000400000000000000" pitchFamily="2" charset="77"/>
            </a:endParaRP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1F633F46-2558-5953-ED0B-DC1FCE5C9335}"/>
              </a:ext>
            </a:extLst>
          </p:cNvPr>
          <p:cNvSpPr>
            <a:spLocks noGrp="1"/>
          </p:cNvSpPr>
          <p:nvPr/>
        </p:nvSpPr>
        <p:spPr>
          <a:xfrm>
            <a:off x="582549" y="1707358"/>
            <a:ext cx="3381425" cy="57023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sym typeface="+mn-ea"/>
              </a:rPr>
              <a:t>Project Phases:</a:t>
            </a:r>
            <a:endParaRPr lang="es-ES" dirty="0"/>
          </a:p>
          <a:p>
            <a:endParaRPr lang="es-ES" dirty="0"/>
          </a:p>
        </p:txBody>
      </p:sp>
      <p:sp>
        <p:nvSpPr>
          <p:cNvPr id="51" name="Marcador de texto 5">
            <a:extLst>
              <a:ext uri="{FF2B5EF4-FFF2-40B4-BE49-F238E27FC236}">
                <a16:creationId xmlns:a16="http://schemas.microsoft.com/office/drawing/2014/main" id="{E091CCC9-E086-36BA-7FF5-BDAF7CDA8B41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texto 38">
            <a:extLst>
              <a:ext uri="{FF2B5EF4-FFF2-40B4-BE49-F238E27FC236}">
                <a16:creationId xmlns:a16="http://schemas.microsoft.com/office/drawing/2014/main" id="{FAB4F7AA-6CC4-705F-DC18-12082219375D}"/>
              </a:ext>
            </a:extLst>
          </p:cNvPr>
          <p:cNvSpPr txBox="1">
            <a:spLocks/>
          </p:cNvSpPr>
          <p:nvPr/>
        </p:nvSpPr>
        <p:spPr>
          <a:xfrm>
            <a:off x="5916120" y="4882334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Integration</a:t>
            </a:r>
            <a:r>
              <a:rPr lang="es-ES" dirty="0"/>
              <a:t> and </a:t>
            </a:r>
            <a:r>
              <a:rPr lang="es-ES" dirty="0" err="1"/>
              <a:t>Deployment</a:t>
            </a:r>
            <a:endParaRPr lang="es-ES" dirty="0"/>
          </a:p>
        </p:txBody>
      </p:sp>
      <p:sp>
        <p:nvSpPr>
          <p:cNvPr id="5" name="Marcador de texto 40">
            <a:extLst>
              <a:ext uri="{FF2B5EF4-FFF2-40B4-BE49-F238E27FC236}">
                <a16:creationId xmlns:a16="http://schemas.microsoft.com/office/drawing/2014/main" id="{C679B575-EE9E-70A1-2A1E-EC34B5776F19}"/>
              </a:ext>
            </a:extLst>
          </p:cNvPr>
          <p:cNvSpPr txBox="1">
            <a:spLocks/>
          </p:cNvSpPr>
          <p:nvPr/>
        </p:nvSpPr>
        <p:spPr>
          <a:xfrm>
            <a:off x="5916120" y="5570132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Final </a:t>
            </a:r>
            <a:r>
              <a:rPr lang="es-ES" dirty="0" err="1"/>
              <a:t>Reporting</a:t>
            </a:r>
            <a:r>
              <a:rPr lang="es-ES" dirty="0"/>
              <a:t> and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6" name="Marcador de texto 45">
            <a:extLst>
              <a:ext uri="{FF2B5EF4-FFF2-40B4-BE49-F238E27FC236}">
                <a16:creationId xmlns:a16="http://schemas.microsoft.com/office/drawing/2014/main" id="{4F599B3A-9AE5-7200-6B5C-BFDF1BD1BB8C}"/>
              </a:ext>
            </a:extLst>
          </p:cNvPr>
          <p:cNvSpPr txBox="1">
            <a:spLocks/>
          </p:cNvSpPr>
          <p:nvPr/>
        </p:nvSpPr>
        <p:spPr>
          <a:xfrm>
            <a:off x="5179977" y="481959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06.</a:t>
            </a:r>
          </a:p>
        </p:txBody>
      </p:sp>
      <p:sp>
        <p:nvSpPr>
          <p:cNvPr id="7" name="Marcador de texto 46">
            <a:extLst>
              <a:ext uri="{FF2B5EF4-FFF2-40B4-BE49-F238E27FC236}">
                <a16:creationId xmlns:a16="http://schemas.microsoft.com/office/drawing/2014/main" id="{FDCE0C7F-F9E6-D917-11AB-26C1C9D9674E}"/>
              </a:ext>
            </a:extLst>
          </p:cNvPr>
          <p:cNvSpPr txBox="1">
            <a:spLocks/>
          </p:cNvSpPr>
          <p:nvPr/>
        </p:nvSpPr>
        <p:spPr>
          <a:xfrm>
            <a:off x="5179977" y="548622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07.</a:t>
            </a:r>
          </a:p>
        </p:txBody>
      </p:sp>
      <p:sp>
        <p:nvSpPr>
          <p:cNvPr id="2" name="Elipse 20">
            <a:extLst>
              <a:ext uri="{FF2B5EF4-FFF2-40B4-BE49-F238E27FC236}">
                <a16:creationId xmlns:a16="http://schemas.microsoft.com/office/drawing/2014/main" id="{E6CBBB9A-3EDF-CB00-D707-C3BB9230E2BB}"/>
              </a:ext>
            </a:extLst>
          </p:cNvPr>
          <p:cNvSpPr/>
          <p:nvPr/>
        </p:nvSpPr>
        <p:spPr>
          <a:xfrm>
            <a:off x="8365103" y="1552489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9" name="Elipse 20">
            <a:extLst>
              <a:ext uri="{FF2B5EF4-FFF2-40B4-BE49-F238E27FC236}">
                <a16:creationId xmlns:a16="http://schemas.microsoft.com/office/drawing/2014/main" id="{FC7D51EB-E326-31EE-944F-47C2555324D8}"/>
              </a:ext>
            </a:extLst>
          </p:cNvPr>
          <p:cNvSpPr/>
          <p:nvPr/>
        </p:nvSpPr>
        <p:spPr>
          <a:xfrm>
            <a:off x="8365103" y="2220358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Elipse 20">
            <a:extLst>
              <a:ext uri="{FF2B5EF4-FFF2-40B4-BE49-F238E27FC236}">
                <a16:creationId xmlns:a16="http://schemas.microsoft.com/office/drawing/2014/main" id="{1846CA39-18B3-3A75-A347-A8FD5CB61860}"/>
              </a:ext>
            </a:extLst>
          </p:cNvPr>
          <p:cNvSpPr/>
          <p:nvPr/>
        </p:nvSpPr>
        <p:spPr>
          <a:xfrm>
            <a:off x="8361491" y="2882463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2" name="Elipse 20">
            <a:extLst>
              <a:ext uri="{FF2B5EF4-FFF2-40B4-BE49-F238E27FC236}">
                <a16:creationId xmlns:a16="http://schemas.microsoft.com/office/drawing/2014/main" id="{35AC75EC-89BC-5FBF-6F21-12D6E438A14A}"/>
              </a:ext>
            </a:extLst>
          </p:cNvPr>
          <p:cNvSpPr/>
          <p:nvPr/>
        </p:nvSpPr>
        <p:spPr>
          <a:xfrm>
            <a:off x="8365103" y="3538574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31" name="Elipse 20">
            <a:extLst>
              <a:ext uri="{FF2B5EF4-FFF2-40B4-BE49-F238E27FC236}">
                <a16:creationId xmlns:a16="http://schemas.microsoft.com/office/drawing/2014/main" id="{9B116EA0-B835-4145-C6DE-0B589D06444E}"/>
              </a:ext>
            </a:extLst>
          </p:cNvPr>
          <p:cNvSpPr/>
          <p:nvPr/>
        </p:nvSpPr>
        <p:spPr>
          <a:xfrm>
            <a:off x="8365103" y="4165374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40" name="Elipse 20">
            <a:extLst>
              <a:ext uri="{FF2B5EF4-FFF2-40B4-BE49-F238E27FC236}">
                <a16:creationId xmlns:a16="http://schemas.microsoft.com/office/drawing/2014/main" id="{C8FB47C1-8E50-2176-3831-8E2BAA8A83D1}"/>
              </a:ext>
            </a:extLst>
          </p:cNvPr>
          <p:cNvSpPr/>
          <p:nvPr/>
        </p:nvSpPr>
        <p:spPr>
          <a:xfrm>
            <a:off x="8365103" y="4792174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52" name="Marcador de texto 2">
            <a:extLst>
              <a:ext uri="{FF2B5EF4-FFF2-40B4-BE49-F238E27FC236}">
                <a16:creationId xmlns:a16="http://schemas.microsoft.com/office/drawing/2014/main" id="{FB1F0C3C-A5F9-5B4E-984B-C21FA8D87AF5}"/>
              </a:ext>
            </a:extLst>
          </p:cNvPr>
          <p:cNvSpPr>
            <a:spLocks noGrp="1"/>
          </p:cNvSpPr>
          <p:nvPr/>
        </p:nvSpPr>
        <p:spPr>
          <a:xfrm>
            <a:off x="582599" y="1200385"/>
            <a:ext cx="3381375" cy="9592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400" dirty="0" err="1">
                <a:solidFill>
                  <a:srgbClr val="7F7F7F"/>
                </a:solidFill>
                <a:sym typeface="+mn-ea"/>
              </a:rPr>
              <a:t>Work</a:t>
            </a:r>
            <a:r>
              <a:rPr sz="2400" dirty="0">
                <a:solidFill>
                  <a:srgbClr val="7F7F7F"/>
                </a:solidFill>
                <a:sym typeface="+mn-ea"/>
              </a:rPr>
              <a:t> PLAN</a:t>
            </a:r>
            <a:endParaRPr lang="es-ES" sz="2400" dirty="0">
              <a:solidFill>
                <a:srgbClr val="7F7F7F"/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6258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BDBD0-BF6A-DBA0-E886-73A4687C0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3">
            <a:extLst>
              <a:ext uri="{FF2B5EF4-FFF2-40B4-BE49-F238E27FC236}">
                <a16:creationId xmlns:a16="http://schemas.microsoft.com/office/drawing/2014/main" id="{2B642299-66C5-B199-515D-A1A9130A9254}"/>
              </a:ext>
            </a:extLst>
          </p:cNvPr>
          <p:cNvGrpSpPr/>
          <p:nvPr/>
        </p:nvGrpSpPr>
        <p:grpSpPr>
          <a:xfrm>
            <a:off x="1228950" y="3836696"/>
            <a:ext cx="3215005" cy="2833369"/>
            <a:chOff x="2877571" y="1047577"/>
            <a:chExt cx="4010202" cy="3534173"/>
          </a:xfrm>
        </p:grpSpPr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50E58AA0-039F-165D-6753-D809647BC8EC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558B5AB4-57EA-1692-503E-E951ED52C9E4}"/>
                </a:ext>
              </a:extLst>
            </p:cNvPr>
            <p:cNvSpPr/>
            <p:nvPr/>
          </p:nvSpPr>
          <p:spPr>
            <a:xfrm>
              <a:off x="3208180" y="1047577"/>
              <a:ext cx="2727641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4" name="TextBox 63">
              <a:extLst>
                <a:ext uri="{FF2B5EF4-FFF2-40B4-BE49-F238E27FC236}">
                  <a16:creationId xmlns:a16="http://schemas.microsoft.com/office/drawing/2014/main" id="{F65D8A3C-3E2D-4861-8C34-7BB51B11AF74}"/>
                </a:ext>
              </a:extLst>
            </p:cNvPr>
            <p:cNvSpPr txBox="1"/>
            <p:nvPr/>
          </p:nvSpPr>
          <p:spPr>
            <a:xfrm>
              <a:off x="3900473" y="2805319"/>
              <a:ext cx="2538282" cy="451084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1900" dirty="0" err="1">
                  <a:sym typeface="+mn-ea"/>
                </a:rPr>
                <a:t>Model</a:t>
              </a:r>
              <a:r>
                <a:rPr lang="es-ES" sz="1900" dirty="0">
                  <a:sym typeface="+mn-ea"/>
                </a:rPr>
                <a:t> </a:t>
              </a:r>
              <a:r>
                <a:rPr lang="es-ES" sz="1900" dirty="0" err="1">
                  <a:sym typeface="+mn-ea"/>
                </a:rPr>
                <a:t>Integration</a:t>
              </a:r>
              <a:endParaRPr lang="en-US" sz="19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6" name="TextBox 64">
              <a:extLst>
                <a:ext uri="{FF2B5EF4-FFF2-40B4-BE49-F238E27FC236}">
                  <a16:creationId xmlns:a16="http://schemas.microsoft.com/office/drawing/2014/main" id="{DF96875B-975E-567A-7AEF-46FF96DABF6B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Final </a:t>
              </a:r>
              <a:r>
                <a:rPr lang="es-ES" sz="2000" dirty="0" err="1">
                  <a:sym typeface="+mn-ea"/>
                </a:rPr>
                <a:t>Reporting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8" name="TextBox 65">
              <a:extLst>
                <a:ext uri="{FF2B5EF4-FFF2-40B4-BE49-F238E27FC236}">
                  <a16:creationId xmlns:a16="http://schemas.microsoft.com/office/drawing/2014/main" id="{C5D66263-2871-7258-5D00-B2908F2CE392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49" name="TextBox 68">
              <a:extLst>
                <a:ext uri="{FF2B5EF4-FFF2-40B4-BE49-F238E27FC236}">
                  <a16:creationId xmlns:a16="http://schemas.microsoft.com/office/drawing/2014/main" id="{28323D29-280D-331E-78E2-3767AF4DDBCA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06</a:t>
              </a:r>
            </a:p>
          </p:txBody>
        </p:sp>
        <p:sp>
          <p:nvSpPr>
            <p:cNvPr id="50" name="TextBox 69">
              <a:extLst>
                <a:ext uri="{FF2B5EF4-FFF2-40B4-BE49-F238E27FC236}">
                  <a16:creationId xmlns:a16="http://schemas.microsoft.com/office/drawing/2014/main" id="{FB66A9D8-5E5F-8665-96DA-CDFAD899E3DC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07</a:t>
              </a:r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2BB47C-CA0F-8F72-4E4D-22A430CF12A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16120" y="1605383"/>
            <a:ext cx="2548319" cy="276860"/>
          </a:xfrm>
        </p:spPr>
        <p:txBody>
          <a:bodyPr/>
          <a:lstStyle/>
          <a:p>
            <a:r>
              <a:rPr lang="es-ES" dirty="0"/>
              <a:t>Data Acquisition and Integration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1FB5E3D3-5152-3696-6E88-1F8A9466D03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916120" y="2274904"/>
            <a:ext cx="2548319" cy="276860"/>
          </a:xfrm>
        </p:spPr>
        <p:txBody>
          <a:bodyPr/>
          <a:lstStyle/>
          <a:p>
            <a:r>
              <a:rPr lang="es-ES" dirty="0"/>
              <a:t>Data Organization and Context Understanding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6E8935BC-AA95-3D11-B569-F7E6C2CBFDF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16120" y="2982595"/>
            <a:ext cx="2548319" cy="138430"/>
          </a:xfrm>
        </p:spPr>
        <p:txBody>
          <a:bodyPr wrap="square"/>
          <a:lstStyle/>
          <a:p>
            <a:r>
              <a:rPr lang="es-ES" dirty="0"/>
              <a:t>Data Preprocessing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C2C2B727-E328-7592-7022-9B90CCF7A7C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16120" y="3580982"/>
            <a:ext cx="2548319" cy="276860"/>
          </a:xfrm>
        </p:spPr>
        <p:txBody>
          <a:bodyPr/>
          <a:lstStyle/>
          <a:p>
            <a:r>
              <a:rPr lang="es-ES" dirty="0"/>
              <a:t>Model Development and Training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891B9DC3-24B1-3EB3-DE72-E4E05603A07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916120" y="4236507"/>
            <a:ext cx="2548319" cy="276860"/>
          </a:xfrm>
        </p:spPr>
        <p:txBody>
          <a:bodyPr/>
          <a:lstStyle/>
          <a:p>
            <a:r>
              <a:rPr lang="es-ES" dirty="0"/>
              <a:t>Model Evaluation and Validation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F799C26F-36EC-3106-8D74-E45678051141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79978" y="1499587"/>
            <a:ext cx="73614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44" name="Marcador de texto 43">
            <a:extLst>
              <a:ext uri="{FF2B5EF4-FFF2-40B4-BE49-F238E27FC236}">
                <a16:creationId xmlns:a16="http://schemas.microsoft.com/office/drawing/2014/main" id="{AC735D1C-5FAB-0717-D00C-AEC0DCA5569F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179977" y="2191060"/>
            <a:ext cx="73614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45" name="Marcador de texto 44">
            <a:extLst>
              <a:ext uri="{FF2B5EF4-FFF2-40B4-BE49-F238E27FC236}">
                <a16:creationId xmlns:a16="http://schemas.microsoft.com/office/drawing/2014/main" id="{EF07309B-1ACC-716B-D898-3B59DA5D669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179977" y="2886850"/>
            <a:ext cx="73614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7C15AEFE-8017-6E10-86DD-ACD7B7C4DC5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79977" y="3518246"/>
            <a:ext cx="736143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47" name="Marcador de texto 46">
            <a:extLst>
              <a:ext uri="{FF2B5EF4-FFF2-40B4-BE49-F238E27FC236}">
                <a16:creationId xmlns:a16="http://schemas.microsoft.com/office/drawing/2014/main" id="{8C12EF4D-74D0-89B0-700F-8A86915F037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179977" y="4152603"/>
            <a:ext cx="736143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01BD19D-A023-4234-0673-11EE718F5B44}"/>
              </a:ext>
            </a:extLst>
          </p:cNvPr>
          <p:cNvGrpSpPr/>
          <p:nvPr/>
        </p:nvGrpSpPr>
        <p:grpSpPr>
          <a:xfrm>
            <a:off x="1228950" y="1482795"/>
            <a:ext cx="3215005" cy="4069764"/>
            <a:chOff x="2877571" y="1047577"/>
            <a:chExt cx="4010202" cy="5076377"/>
          </a:xfrm>
        </p:grpSpPr>
        <p:sp>
          <p:nvSpPr>
            <p:cNvPr id="15" name="Freeform: Shape 45">
              <a:extLst>
                <a:ext uri="{FF2B5EF4-FFF2-40B4-BE49-F238E27FC236}">
                  <a16:creationId xmlns:a16="http://schemas.microsoft.com/office/drawing/2014/main" id="{8290C6EB-1879-E7F8-02A8-5A06DB771E0F}"/>
                </a:ext>
              </a:extLst>
            </p:cNvPr>
            <p:cNvSpPr/>
            <p:nvPr/>
          </p:nvSpPr>
          <p:spPr>
            <a:xfrm>
              <a:off x="3042288" y="5167912"/>
              <a:ext cx="2987874" cy="573851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-1" fmla="*/ 39558 w 3983832"/>
                <a:gd name="connsiteY0-2" fmla="*/ 0 h 765134"/>
                <a:gd name="connsiteX1-3" fmla="*/ 3630436 w 3983832"/>
                <a:gd name="connsiteY1-4" fmla="*/ 0 h 765134"/>
                <a:gd name="connsiteX2-5" fmla="*/ 3983832 w 3983832"/>
                <a:gd name="connsiteY2-6" fmla="*/ 346034 h 765134"/>
                <a:gd name="connsiteX3-7" fmla="*/ 1193007 w 3983832"/>
                <a:gd name="connsiteY3-8" fmla="*/ 765134 h 765134"/>
                <a:gd name="connsiteX4-9" fmla="*/ 0 w 3983832"/>
                <a:gd name="connsiteY4-10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8">
              <a:extLst>
                <a:ext uri="{FF2B5EF4-FFF2-40B4-BE49-F238E27FC236}">
                  <a16:creationId xmlns:a16="http://schemas.microsoft.com/office/drawing/2014/main" id="{99F5C10F-4F49-B2E5-6CAD-3D3A623D8496}"/>
                </a:ext>
              </a:extLst>
            </p:cNvPr>
            <p:cNvSpPr/>
            <p:nvPr/>
          </p:nvSpPr>
          <p:spPr>
            <a:xfrm>
              <a:off x="3208180" y="3396313"/>
              <a:ext cx="2727641" cy="272764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96265094-FA4B-8A13-C8BD-3C99C20D9EF3}"/>
                </a:ext>
              </a:extLst>
            </p:cNvPr>
            <p:cNvSpPr/>
            <p:nvPr/>
          </p:nvSpPr>
          <p:spPr>
            <a:xfrm>
              <a:off x="3208180" y="2809129"/>
              <a:ext cx="2727641" cy="2727641"/>
            </a:xfrm>
            <a:prstGeom prst="rect">
              <a:avLst/>
            </a:prstGeom>
            <a:solidFill>
              <a:srgbClr val="1F5080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8" name="Rectangle 20">
              <a:extLst>
                <a:ext uri="{FF2B5EF4-FFF2-40B4-BE49-F238E27FC236}">
                  <a16:creationId xmlns:a16="http://schemas.microsoft.com/office/drawing/2014/main" id="{3505FAF1-DE1A-7090-5746-DA9FA4445DD6}"/>
                </a:ext>
              </a:extLst>
            </p:cNvPr>
            <p:cNvSpPr/>
            <p:nvPr/>
          </p:nvSpPr>
          <p:spPr>
            <a:xfrm>
              <a:off x="3208180" y="2221945"/>
              <a:ext cx="2727641" cy="2727641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9026D3FC-77D5-10A8-A55D-43CAFA9F354E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0" name="Rectangle 37">
              <a:extLst>
                <a:ext uri="{FF2B5EF4-FFF2-40B4-BE49-F238E27FC236}">
                  <a16:creationId xmlns:a16="http://schemas.microsoft.com/office/drawing/2014/main" id="{4E6E34F6-91EC-DAE0-A2F4-057C7AA52840}"/>
                </a:ext>
              </a:extLst>
            </p:cNvPr>
            <p:cNvSpPr/>
            <p:nvPr/>
          </p:nvSpPr>
          <p:spPr>
            <a:xfrm>
              <a:off x="3208180" y="1047577"/>
              <a:ext cx="2727642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1" name="TextBox 63">
              <a:extLst>
                <a:ext uri="{FF2B5EF4-FFF2-40B4-BE49-F238E27FC236}">
                  <a16:creationId xmlns:a16="http://schemas.microsoft.com/office/drawing/2014/main" id="{6CAACCA7-A158-7AC7-AFCE-CAB51451FAEB}"/>
                </a:ext>
              </a:extLst>
            </p:cNvPr>
            <p:cNvSpPr txBox="1"/>
            <p:nvPr/>
          </p:nvSpPr>
          <p:spPr>
            <a:xfrm>
              <a:off x="3900473" y="2796410"/>
              <a:ext cx="253828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Acquisition 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2" name="TextBox 64">
              <a:extLst>
                <a:ext uri="{FF2B5EF4-FFF2-40B4-BE49-F238E27FC236}">
                  <a16:creationId xmlns:a16="http://schemas.microsoft.com/office/drawing/2014/main" id="{D05F2B7C-63DB-91DC-CD6F-826F3DDB4DA9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Organization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3" name="TextBox 65">
              <a:extLst>
                <a:ext uri="{FF2B5EF4-FFF2-40B4-BE49-F238E27FC236}">
                  <a16:creationId xmlns:a16="http://schemas.microsoft.com/office/drawing/2014/main" id="{15FBCC0B-6AB7-38ED-938F-8144DFD69026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4" name="TextBox 66">
              <a:extLst>
                <a:ext uri="{FF2B5EF4-FFF2-40B4-BE49-F238E27FC236}">
                  <a16:creationId xmlns:a16="http://schemas.microsoft.com/office/drawing/2014/main" id="{AADE0649-1D0C-364A-4FB2-A9FB1E2A2F9B}"/>
                </a:ext>
              </a:extLst>
            </p:cNvPr>
            <p:cNvSpPr txBox="1"/>
            <p:nvPr/>
          </p:nvSpPr>
          <p:spPr>
            <a:xfrm>
              <a:off x="3815509" y="3864209"/>
              <a:ext cx="2538282" cy="85304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Development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5" name="TextBox 67">
              <a:extLst>
                <a:ext uri="{FF2B5EF4-FFF2-40B4-BE49-F238E27FC236}">
                  <a16:creationId xmlns:a16="http://schemas.microsoft.com/office/drawing/2014/main" id="{27B8803E-E433-7995-87EE-D5504794F6A5}"/>
                </a:ext>
              </a:extLst>
            </p:cNvPr>
            <p:cNvSpPr txBox="1"/>
            <p:nvPr/>
          </p:nvSpPr>
          <p:spPr>
            <a:xfrm>
              <a:off x="3642701" y="5146490"/>
              <a:ext cx="3132599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Evaluation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6" name="TextBox 68">
              <a:extLst>
                <a:ext uri="{FF2B5EF4-FFF2-40B4-BE49-F238E27FC236}">
                  <a16:creationId xmlns:a16="http://schemas.microsoft.com/office/drawing/2014/main" id="{389A51FA-0258-DE2B-14DD-784DCB36AD5F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01</a:t>
              </a:r>
            </a:p>
          </p:txBody>
        </p:sp>
        <p:sp>
          <p:nvSpPr>
            <p:cNvPr id="27" name="TextBox 69">
              <a:extLst>
                <a:ext uri="{FF2B5EF4-FFF2-40B4-BE49-F238E27FC236}">
                  <a16:creationId xmlns:a16="http://schemas.microsoft.com/office/drawing/2014/main" id="{A219E9FC-2A49-AA24-16E5-7DD2D72A928B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02</a:t>
              </a:r>
            </a:p>
          </p:txBody>
        </p:sp>
        <p:sp>
          <p:nvSpPr>
            <p:cNvPr id="28" name="TextBox 70">
              <a:extLst>
                <a:ext uri="{FF2B5EF4-FFF2-40B4-BE49-F238E27FC236}">
                  <a16:creationId xmlns:a16="http://schemas.microsoft.com/office/drawing/2014/main" id="{3E1BE676-B56D-148A-DB77-84033CD998AB}"/>
                </a:ext>
              </a:extLst>
            </p:cNvPr>
            <p:cNvSpPr txBox="1"/>
            <p:nvPr/>
          </p:nvSpPr>
          <p:spPr>
            <a:xfrm>
              <a:off x="2877571" y="3664687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03</a:t>
              </a:r>
            </a:p>
          </p:txBody>
        </p:sp>
        <p:sp>
          <p:nvSpPr>
            <p:cNvPr id="29" name="TextBox 71">
              <a:extLst>
                <a:ext uri="{FF2B5EF4-FFF2-40B4-BE49-F238E27FC236}">
                  <a16:creationId xmlns:a16="http://schemas.microsoft.com/office/drawing/2014/main" id="{B7DCF743-6078-BB02-C29F-0418EF2FEA26}"/>
                </a:ext>
              </a:extLst>
            </p:cNvPr>
            <p:cNvSpPr txBox="1"/>
            <p:nvPr/>
          </p:nvSpPr>
          <p:spPr>
            <a:xfrm>
              <a:off x="2877571" y="4250889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04</a:t>
              </a:r>
            </a:p>
          </p:txBody>
        </p:sp>
        <p:sp>
          <p:nvSpPr>
            <p:cNvPr id="30" name="TextBox 73">
              <a:extLst>
                <a:ext uri="{FF2B5EF4-FFF2-40B4-BE49-F238E27FC236}">
                  <a16:creationId xmlns:a16="http://schemas.microsoft.com/office/drawing/2014/main" id="{8188A747-D6B9-F0EC-CC57-D98BB06E80F9}"/>
                </a:ext>
              </a:extLst>
            </p:cNvPr>
            <p:cNvSpPr txBox="1"/>
            <p:nvPr/>
          </p:nvSpPr>
          <p:spPr>
            <a:xfrm>
              <a:off x="2877571" y="4837091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05</a:t>
              </a:r>
            </a:p>
          </p:txBody>
        </p:sp>
      </p:grpSp>
      <p:sp>
        <p:nvSpPr>
          <p:cNvPr id="11" name="TextBox 64">
            <a:extLst>
              <a:ext uri="{FF2B5EF4-FFF2-40B4-BE49-F238E27FC236}">
                <a16:creationId xmlns:a16="http://schemas.microsoft.com/office/drawing/2014/main" id="{0C5AB9E9-CF90-D6A0-A68E-BAA81F87C130}"/>
              </a:ext>
            </a:extLst>
          </p:cNvPr>
          <p:cNvSpPr txBox="1"/>
          <p:nvPr/>
        </p:nvSpPr>
        <p:spPr>
          <a:xfrm>
            <a:off x="1863876" y="4346378"/>
            <a:ext cx="2395220" cy="683895"/>
          </a:xfrm>
          <a:prstGeom prst="rect">
            <a:avLst/>
          </a:prstGeom>
          <a:noFill/>
          <a:ln>
            <a:noFill/>
          </a:ln>
          <a:scene3d>
            <a:camera prst="isometricOffAxis1Righ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ES" sz="1900" dirty="0">
                <a:sym typeface="+mn-ea"/>
              </a:rPr>
              <a:t>Data Preprocessing</a:t>
            </a:r>
            <a:endParaRPr lang="es-ES" sz="1900" dirty="0"/>
          </a:p>
          <a:p>
            <a:endParaRPr lang="en-US" sz="2000" dirty="0">
              <a:solidFill>
                <a:srgbClr val="FFFFFF"/>
              </a:solidFill>
              <a:latin typeface="Montserrat" panose="00000400000000000000" pitchFamily="2" charset="77"/>
            </a:endParaRP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26F29FA0-0AA6-FCBC-BD9C-673276430173}"/>
              </a:ext>
            </a:extLst>
          </p:cNvPr>
          <p:cNvSpPr>
            <a:spLocks noGrp="1"/>
          </p:cNvSpPr>
          <p:nvPr/>
        </p:nvSpPr>
        <p:spPr>
          <a:xfrm>
            <a:off x="582549" y="1707358"/>
            <a:ext cx="3381425" cy="57023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sym typeface="+mn-ea"/>
              </a:rPr>
              <a:t>Project Phases:</a:t>
            </a:r>
            <a:endParaRPr lang="es-ES" dirty="0"/>
          </a:p>
          <a:p>
            <a:endParaRPr lang="es-ES" dirty="0"/>
          </a:p>
        </p:txBody>
      </p:sp>
      <p:sp>
        <p:nvSpPr>
          <p:cNvPr id="51" name="Marcador de texto 5">
            <a:extLst>
              <a:ext uri="{FF2B5EF4-FFF2-40B4-BE49-F238E27FC236}">
                <a16:creationId xmlns:a16="http://schemas.microsoft.com/office/drawing/2014/main" id="{B910570A-92CE-9AE7-01C1-6C34FF677B18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texto 38">
            <a:extLst>
              <a:ext uri="{FF2B5EF4-FFF2-40B4-BE49-F238E27FC236}">
                <a16:creationId xmlns:a16="http://schemas.microsoft.com/office/drawing/2014/main" id="{27F823DF-3813-0298-86AB-4D7F0CDCE4D4}"/>
              </a:ext>
            </a:extLst>
          </p:cNvPr>
          <p:cNvSpPr txBox="1">
            <a:spLocks/>
          </p:cNvSpPr>
          <p:nvPr/>
        </p:nvSpPr>
        <p:spPr>
          <a:xfrm>
            <a:off x="5916120" y="4882334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Integration</a:t>
            </a:r>
            <a:r>
              <a:rPr lang="es-ES" dirty="0"/>
              <a:t> and </a:t>
            </a:r>
            <a:r>
              <a:rPr lang="es-ES" dirty="0" err="1"/>
              <a:t>Deployment</a:t>
            </a:r>
            <a:endParaRPr lang="es-ES" dirty="0"/>
          </a:p>
        </p:txBody>
      </p:sp>
      <p:sp>
        <p:nvSpPr>
          <p:cNvPr id="5" name="Marcador de texto 40">
            <a:extLst>
              <a:ext uri="{FF2B5EF4-FFF2-40B4-BE49-F238E27FC236}">
                <a16:creationId xmlns:a16="http://schemas.microsoft.com/office/drawing/2014/main" id="{17DFAE50-5EE2-2FF3-C7D0-49E68DADBCA8}"/>
              </a:ext>
            </a:extLst>
          </p:cNvPr>
          <p:cNvSpPr txBox="1">
            <a:spLocks/>
          </p:cNvSpPr>
          <p:nvPr/>
        </p:nvSpPr>
        <p:spPr>
          <a:xfrm>
            <a:off x="5916120" y="5570132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Final </a:t>
            </a:r>
            <a:r>
              <a:rPr lang="es-ES" dirty="0" err="1"/>
              <a:t>Reporting</a:t>
            </a:r>
            <a:r>
              <a:rPr lang="es-ES" dirty="0"/>
              <a:t> and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6" name="Marcador de texto 45">
            <a:extLst>
              <a:ext uri="{FF2B5EF4-FFF2-40B4-BE49-F238E27FC236}">
                <a16:creationId xmlns:a16="http://schemas.microsoft.com/office/drawing/2014/main" id="{F554B0AA-AB5F-AEAC-B2AC-68680A004A09}"/>
              </a:ext>
            </a:extLst>
          </p:cNvPr>
          <p:cNvSpPr txBox="1">
            <a:spLocks/>
          </p:cNvSpPr>
          <p:nvPr/>
        </p:nvSpPr>
        <p:spPr>
          <a:xfrm>
            <a:off x="5179977" y="481959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06.</a:t>
            </a:r>
          </a:p>
        </p:txBody>
      </p:sp>
      <p:sp>
        <p:nvSpPr>
          <p:cNvPr id="7" name="Marcador de texto 46">
            <a:extLst>
              <a:ext uri="{FF2B5EF4-FFF2-40B4-BE49-F238E27FC236}">
                <a16:creationId xmlns:a16="http://schemas.microsoft.com/office/drawing/2014/main" id="{84638B29-41BD-E55B-EB0A-39C4D7D56F2F}"/>
              </a:ext>
            </a:extLst>
          </p:cNvPr>
          <p:cNvSpPr txBox="1">
            <a:spLocks/>
          </p:cNvSpPr>
          <p:nvPr/>
        </p:nvSpPr>
        <p:spPr>
          <a:xfrm>
            <a:off x="5179977" y="548622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07.</a:t>
            </a:r>
          </a:p>
        </p:txBody>
      </p:sp>
      <p:sp>
        <p:nvSpPr>
          <p:cNvPr id="2" name="Elipse 20">
            <a:extLst>
              <a:ext uri="{FF2B5EF4-FFF2-40B4-BE49-F238E27FC236}">
                <a16:creationId xmlns:a16="http://schemas.microsoft.com/office/drawing/2014/main" id="{74DE537B-2C43-49BD-5943-77E9B78D0171}"/>
              </a:ext>
            </a:extLst>
          </p:cNvPr>
          <p:cNvSpPr/>
          <p:nvPr/>
        </p:nvSpPr>
        <p:spPr>
          <a:xfrm>
            <a:off x="8365103" y="1552489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9" name="Elipse 20">
            <a:extLst>
              <a:ext uri="{FF2B5EF4-FFF2-40B4-BE49-F238E27FC236}">
                <a16:creationId xmlns:a16="http://schemas.microsoft.com/office/drawing/2014/main" id="{79B76773-A85A-2ABE-8C5D-2321AD538F27}"/>
              </a:ext>
            </a:extLst>
          </p:cNvPr>
          <p:cNvSpPr/>
          <p:nvPr/>
        </p:nvSpPr>
        <p:spPr>
          <a:xfrm>
            <a:off x="8365103" y="2220358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Elipse 20">
            <a:extLst>
              <a:ext uri="{FF2B5EF4-FFF2-40B4-BE49-F238E27FC236}">
                <a16:creationId xmlns:a16="http://schemas.microsoft.com/office/drawing/2014/main" id="{F6F6A7A3-40CB-9844-E318-18D1D07BA396}"/>
              </a:ext>
            </a:extLst>
          </p:cNvPr>
          <p:cNvSpPr/>
          <p:nvPr/>
        </p:nvSpPr>
        <p:spPr>
          <a:xfrm>
            <a:off x="8361491" y="2882463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2" name="Elipse 20">
            <a:extLst>
              <a:ext uri="{FF2B5EF4-FFF2-40B4-BE49-F238E27FC236}">
                <a16:creationId xmlns:a16="http://schemas.microsoft.com/office/drawing/2014/main" id="{E94AF3F6-D495-D5DB-0A4E-5F16DFC1C200}"/>
              </a:ext>
            </a:extLst>
          </p:cNvPr>
          <p:cNvSpPr/>
          <p:nvPr/>
        </p:nvSpPr>
        <p:spPr>
          <a:xfrm>
            <a:off x="8365103" y="3538574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31" name="Elipse 20">
            <a:extLst>
              <a:ext uri="{FF2B5EF4-FFF2-40B4-BE49-F238E27FC236}">
                <a16:creationId xmlns:a16="http://schemas.microsoft.com/office/drawing/2014/main" id="{3C112AA3-28B1-72ED-659B-AF61AD8BF9BA}"/>
              </a:ext>
            </a:extLst>
          </p:cNvPr>
          <p:cNvSpPr/>
          <p:nvPr/>
        </p:nvSpPr>
        <p:spPr>
          <a:xfrm>
            <a:off x="8365103" y="4165374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40" name="Elipse 20">
            <a:extLst>
              <a:ext uri="{FF2B5EF4-FFF2-40B4-BE49-F238E27FC236}">
                <a16:creationId xmlns:a16="http://schemas.microsoft.com/office/drawing/2014/main" id="{9762BA64-EE40-6493-3929-D91A85573298}"/>
              </a:ext>
            </a:extLst>
          </p:cNvPr>
          <p:cNvSpPr/>
          <p:nvPr/>
        </p:nvSpPr>
        <p:spPr>
          <a:xfrm>
            <a:off x="8365103" y="4792174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42" name="Elipse 20">
            <a:extLst>
              <a:ext uri="{FF2B5EF4-FFF2-40B4-BE49-F238E27FC236}">
                <a16:creationId xmlns:a16="http://schemas.microsoft.com/office/drawing/2014/main" id="{7F65DE12-6ED2-347F-221A-65011388A2E7}"/>
              </a:ext>
            </a:extLst>
          </p:cNvPr>
          <p:cNvSpPr/>
          <p:nvPr/>
        </p:nvSpPr>
        <p:spPr>
          <a:xfrm>
            <a:off x="8361491" y="5456046"/>
            <a:ext cx="399820" cy="404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52" name="Marcador de texto 2">
            <a:extLst>
              <a:ext uri="{FF2B5EF4-FFF2-40B4-BE49-F238E27FC236}">
                <a16:creationId xmlns:a16="http://schemas.microsoft.com/office/drawing/2014/main" id="{E11397A0-0E82-F25B-22C6-77A4698CBEA0}"/>
              </a:ext>
            </a:extLst>
          </p:cNvPr>
          <p:cNvSpPr>
            <a:spLocks noGrp="1"/>
          </p:cNvSpPr>
          <p:nvPr/>
        </p:nvSpPr>
        <p:spPr>
          <a:xfrm>
            <a:off x="582599" y="1200385"/>
            <a:ext cx="3381375" cy="9592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400" u="sng" dirty="0" err="1">
                <a:solidFill>
                  <a:srgbClr val="7F7F7F"/>
                </a:solidFill>
                <a:sym typeface="+mn-ea"/>
              </a:rPr>
              <a:t>Work</a:t>
            </a:r>
            <a:r>
              <a:rPr sz="2400" u="sng" dirty="0">
                <a:solidFill>
                  <a:srgbClr val="7F7F7F"/>
                </a:solidFill>
                <a:sym typeface="+mn-ea"/>
              </a:rPr>
              <a:t> PLAN</a:t>
            </a:r>
            <a:endParaRPr lang="es-ES" sz="2400" u="sng" dirty="0">
              <a:solidFill>
                <a:srgbClr val="7F7F7F"/>
              </a:solidFill>
            </a:endParaRPr>
          </a:p>
          <a:p>
            <a:endParaRPr lang="es-ES" u="sng" dirty="0"/>
          </a:p>
        </p:txBody>
      </p:sp>
      <p:sp>
        <p:nvSpPr>
          <p:cNvPr id="53" name="Marcador de texto 2">
            <a:extLst>
              <a:ext uri="{FF2B5EF4-FFF2-40B4-BE49-F238E27FC236}">
                <a16:creationId xmlns:a16="http://schemas.microsoft.com/office/drawing/2014/main" id="{B4C05717-CA3C-C46E-8193-9A2F2EC988EB}"/>
              </a:ext>
            </a:extLst>
          </p:cNvPr>
          <p:cNvSpPr txBox="1">
            <a:spLocks/>
          </p:cNvSpPr>
          <p:nvPr/>
        </p:nvSpPr>
        <p:spPr>
          <a:xfrm>
            <a:off x="8257243" y="1276970"/>
            <a:ext cx="2548319" cy="1384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Weeks</a:t>
            </a:r>
          </a:p>
        </p:txBody>
      </p:sp>
    </p:spTree>
    <p:extLst>
      <p:ext uri="{BB962C8B-B14F-4D97-AF65-F5344CB8AC3E}">
        <p14:creationId xmlns:p14="http://schemas.microsoft.com/office/powerpoint/2010/main" val="3918254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F87F415-62EF-1123-EC96-EC276564E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28D6B270-CF22-5410-4C07-6EA627BCD2B8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pic>
        <p:nvPicPr>
          <p:cNvPr id="1028" name="Picture 4" descr="Understanding The Top 5 Risk Analysis Methods | Risk Anaysis Techniques">
            <a:extLst>
              <a:ext uri="{FF2B5EF4-FFF2-40B4-BE49-F238E27FC236}">
                <a16:creationId xmlns:a16="http://schemas.microsoft.com/office/drawing/2014/main" id="{08B2EF55-2A00-764A-0705-34A7F753E478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r="22191"/>
          <a:stretch>
            <a:fillRect/>
          </a:stretch>
        </p:blipFill>
        <p:spPr bwMode="auto">
          <a:xfrm>
            <a:off x="4572000" y="1630363"/>
            <a:ext cx="4176713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2715FBA7-C9AC-453E-DA94-3E9E9796853F}"/>
              </a:ext>
            </a:extLst>
          </p:cNvPr>
          <p:cNvSpPr>
            <a:spLocks noGrp="1"/>
          </p:cNvSpPr>
          <p:nvPr/>
        </p:nvSpPr>
        <p:spPr>
          <a:xfrm>
            <a:off x="694995" y="1490578"/>
            <a:ext cx="4025595" cy="9592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400" b="0" dirty="0" err="1">
                <a:solidFill>
                  <a:srgbClr val="7F7F7F"/>
                </a:solidFill>
                <a:sym typeface="+mn-ea"/>
              </a:rPr>
              <a:t>Risks</a:t>
            </a:r>
            <a:endParaRPr lang="es-ES" sz="2400" dirty="0">
              <a:solidFill>
                <a:srgbClr val="7F7F7F"/>
              </a:solidFill>
            </a:endParaRPr>
          </a:p>
          <a:p>
            <a:endParaRPr lang="es-ES" u="sng" dirty="0"/>
          </a:p>
        </p:txBody>
      </p:sp>
    </p:spTree>
    <p:extLst>
      <p:ext uri="{BB962C8B-B14F-4D97-AF65-F5344CB8AC3E}">
        <p14:creationId xmlns:p14="http://schemas.microsoft.com/office/powerpoint/2010/main" val="1596214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D806510-3761-0E7F-FDE5-26F384198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76209221-4599-A309-E2D2-D183E109D2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94995" y="2242555"/>
            <a:ext cx="4025595" cy="443198"/>
          </a:xfrm>
        </p:spPr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Quality</a:t>
            </a:r>
            <a:r>
              <a:rPr lang="es-ES" dirty="0"/>
              <a:t> and </a:t>
            </a:r>
            <a:r>
              <a:rPr lang="es-ES" dirty="0" err="1"/>
              <a:t>Availability</a:t>
            </a:r>
            <a:endParaRPr lang="es-ES" dirty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D68B3B5F-C8E3-BC90-BE51-7A563C079CF8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pic>
        <p:nvPicPr>
          <p:cNvPr id="1028" name="Picture 4" descr="Understanding The Top 5 Risk Analysis Methods | Risk Anaysis Techniques">
            <a:extLst>
              <a:ext uri="{FF2B5EF4-FFF2-40B4-BE49-F238E27FC236}">
                <a16:creationId xmlns:a16="http://schemas.microsoft.com/office/drawing/2014/main" id="{03F459BE-0434-FCEB-671C-BAA1E737E144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r="22191"/>
          <a:stretch>
            <a:fillRect/>
          </a:stretch>
        </p:blipFill>
        <p:spPr bwMode="auto">
          <a:xfrm>
            <a:off x="4572000" y="1630363"/>
            <a:ext cx="4176713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C5397543-4091-69D6-396F-96D42D26A599}"/>
              </a:ext>
            </a:extLst>
          </p:cNvPr>
          <p:cNvSpPr>
            <a:spLocks noGrp="1"/>
          </p:cNvSpPr>
          <p:nvPr/>
        </p:nvSpPr>
        <p:spPr>
          <a:xfrm>
            <a:off x="694995" y="1490578"/>
            <a:ext cx="4025595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400" dirty="0" err="1">
                <a:solidFill>
                  <a:srgbClr val="7F7F7F"/>
                </a:solidFill>
                <a:sym typeface="+mn-ea"/>
              </a:rPr>
              <a:t>Risks</a:t>
            </a:r>
            <a:endParaRPr lang="es-ES" u="sng" dirty="0"/>
          </a:p>
        </p:txBody>
      </p:sp>
    </p:spTree>
    <p:extLst>
      <p:ext uri="{BB962C8B-B14F-4D97-AF65-F5344CB8AC3E}">
        <p14:creationId xmlns:p14="http://schemas.microsoft.com/office/powerpoint/2010/main" val="785981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F014A0-EFBB-34A0-AB10-786E5D5DD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41102440-1DE5-7FDF-F4A0-3CCE93A2A6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94995" y="2242555"/>
            <a:ext cx="4025595" cy="443198"/>
          </a:xfrm>
        </p:spPr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Quality</a:t>
            </a:r>
            <a:r>
              <a:rPr lang="es-ES" dirty="0"/>
              <a:t> and </a:t>
            </a:r>
            <a:r>
              <a:rPr lang="es-ES" dirty="0" err="1"/>
              <a:t>Availability</a:t>
            </a:r>
            <a:endParaRPr lang="es-ES" dirty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F1D08AA1-5549-0653-5818-A1E1720923C4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2" name="Marcador de texto 10">
            <a:extLst>
              <a:ext uri="{FF2B5EF4-FFF2-40B4-BE49-F238E27FC236}">
                <a16:creationId xmlns:a16="http://schemas.microsoft.com/office/drawing/2014/main" id="{EE5E627B-83AB-6C8B-52B0-FBF460EA6B95}"/>
              </a:ext>
            </a:extLst>
          </p:cNvPr>
          <p:cNvSpPr txBox="1">
            <a:spLocks/>
          </p:cNvSpPr>
          <p:nvPr/>
        </p:nvSpPr>
        <p:spPr>
          <a:xfrm>
            <a:off x="694390" y="2809779"/>
            <a:ext cx="4025595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Biases</a:t>
            </a:r>
            <a:r>
              <a:rPr lang="es-ES" dirty="0"/>
              <a:t> and </a:t>
            </a:r>
            <a:r>
              <a:rPr lang="es-ES" dirty="0" err="1"/>
              <a:t>Accuracy</a:t>
            </a:r>
            <a:r>
              <a:rPr lang="es-ES" dirty="0"/>
              <a:t> </a:t>
            </a:r>
            <a:r>
              <a:rPr lang="es-ES" dirty="0" err="1"/>
              <a:t>Limitations</a:t>
            </a:r>
            <a:endParaRPr lang="es-ES" dirty="0"/>
          </a:p>
        </p:txBody>
      </p:sp>
      <p:pic>
        <p:nvPicPr>
          <p:cNvPr id="1028" name="Picture 4" descr="Understanding The Top 5 Risk Analysis Methods | Risk Anaysis Techniques">
            <a:extLst>
              <a:ext uri="{FF2B5EF4-FFF2-40B4-BE49-F238E27FC236}">
                <a16:creationId xmlns:a16="http://schemas.microsoft.com/office/drawing/2014/main" id="{7459E913-2AAE-8543-6BE9-DC4C2BB997F0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r="22191"/>
          <a:stretch>
            <a:fillRect/>
          </a:stretch>
        </p:blipFill>
        <p:spPr bwMode="auto">
          <a:xfrm>
            <a:off x="4572000" y="1630363"/>
            <a:ext cx="4176713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E41928D-7008-D19F-6B28-FA0CDE1768CD}"/>
              </a:ext>
            </a:extLst>
          </p:cNvPr>
          <p:cNvSpPr>
            <a:spLocks noGrp="1"/>
          </p:cNvSpPr>
          <p:nvPr/>
        </p:nvSpPr>
        <p:spPr>
          <a:xfrm>
            <a:off x="694995" y="1490578"/>
            <a:ext cx="4025595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400" dirty="0" err="1">
                <a:solidFill>
                  <a:srgbClr val="7F7F7F"/>
                </a:solidFill>
                <a:sym typeface="+mn-ea"/>
              </a:rPr>
              <a:t>Risks</a:t>
            </a:r>
            <a:endParaRPr lang="es-ES" u="sng" dirty="0"/>
          </a:p>
        </p:txBody>
      </p:sp>
    </p:spTree>
    <p:extLst>
      <p:ext uri="{BB962C8B-B14F-4D97-AF65-F5344CB8AC3E}">
        <p14:creationId xmlns:p14="http://schemas.microsoft.com/office/powerpoint/2010/main" val="1479881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3699853" y="4586208"/>
            <a:ext cx="2057400" cy="365125"/>
          </a:xfrm>
        </p:spPr>
        <p:txBody>
          <a:bodyPr/>
          <a:lstStyle/>
          <a:p>
            <a:fld id="{C3E68EE0-02D4-7242-8DF0-77B97581CDC5}" type="datetime1">
              <a:rPr lang="es-ES" smtClean="0"/>
              <a:t>04/11/2024</a:t>
            </a:fld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1"/>
          </p:nvPr>
        </p:nvSpPr>
        <p:spPr>
          <a:xfrm>
            <a:off x="2178205" y="3760493"/>
            <a:ext cx="4876800" cy="554326"/>
          </a:xfrm>
        </p:spPr>
        <p:txBody>
          <a:bodyPr/>
          <a:lstStyle/>
          <a:p>
            <a:r>
              <a:rPr lang="es-ES" dirty="0"/>
              <a:t>A Data </a:t>
            </a:r>
            <a:r>
              <a:rPr lang="en-GB" dirty="0"/>
              <a:t>Process</a:t>
            </a:r>
            <a:r>
              <a:rPr lang="es-ES" dirty="0"/>
              <a:t> Project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2322974" y="2312234"/>
            <a:ext cx="4863461" cy="1240264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Prediction of the severity of COVID-19 cases among diabetes patients</a:t>
            </a:r>
            <a:endParaRPr lang="es-E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17D4CC-F8A2-CADA-5CC9-9277CF3E8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DE5C5A2-3390-5795-03E4-E7D99FB508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94995" y="2242555"/>
            <a:ext cx="4025595" cy="443198"/>
          </a:xfrm>
        </p:spPr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Quality</a:t>
            </a:r>
            <a:r>
              <a:rPr lang="es-ES" dirty="0"/>
              <a:t> and </a:t>
            </a:r>
            <a:r>
              <a:rPr lang="es-ES" dirty="0" err="1"/>
              <a:t>Availability</a:t>
            </a:r>
            <a:endParaRPr lang="es-ES" dirty="0"/>
          </a:p>
        </p:txBody>
      </p:sp>
      <p:sp>
        <p:nvSpPr>
          <p:cNvPr id="6" name="Marcador de texto 10">
            <a:extLst>
              <a:ext uri="{FF2B5EF4-FFF2-40B4-BE49-F238E27FC236}">
                <a16:creationId xmlns:a16="http://schemas.microsoft.com/office/drawing/2014/main" id="{ADA2999B-057E-4694-0324-DD1DE210FB6D}"/>
              </a:ext>
            </a:extLst>
          </p:cNvPr>
          <p:cNvSpPr>
            <a:spLocks noGrp="1"/>
          </p:cNvSpPr>
          <p:nvPr/>
        </p:nvSpPr>
        <p:spPr>
          <a:xfrm>
            <a:off x="695630" y="3605023"/>
            <a:ext cx="3381425" cy="44196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Ethical, Privacy, and Regulatory Compliance</a:t>
            </a:r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809260BC-51F6-89E1-FC25-537D883B0CE2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2" name="Marcador de texto 10">
            <a:extLst>
              <a:ext uri="{FF2B5EF4-FFF2-40B4-BE49-F238E27FC236}">
                <a16:creationId xmlns:a16="http://schemas.microsoft.com/office/drawing/2014/main" id="{1A67F86C-8DC0-FADD-D2DB-9A92362851E1}"/>
              </a:ext>
            </a:extLst>
          </p:cNvPr>
          <p:cNvSpPr txBox="1">
            <a:spLocks/>
          </p:cNvSpPr>
          <p:nvPr/>
        </p:nvSpPr>
        <p:spPr>
          <a:xfrm>
            <a:off x="694390" y="2809779"/>
            <a:ext cx="4025595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Biases</a:t>
            </a:r>
            <a:r>
              <a:rPr lang="es-ES" dirty="0"/>
              <a:t> and </a:t>
            </a:r>
            <a:r>
              <a:rPr lang="es-ES" dirty="0" err="1"/>
              <a:t>Accuracy</a:t>
            </a:r>
            <a:r>
              <a:rPr lang="es-ES" dirty="0"/>
              <a:t> </a:t>
            </a:r>
            <a:r>
              <a:rPr lang="es-ES" dirty="0" err="1"/>
              <a:t>Limitations</a:t>
            </a:r>
            <a:endParaRPr lang="es-ES" dirty="0"/>
          </a:p>
        </p:txBody>
      </p:sp>
      <p:pic>
        <p:nvPicPr>
          <p:cNvPr id="1028" name="Picture 4" descr="Understanding The Top 5 Risk Analysis Methods | Risk Anaysis Techniques">
            <a:extLst>
              <a:ext uri="{FF2B5EF4-FFF2-40B4-BE49-F238E27FC236}">
                <a16:creationId xmlns:a16="http://schemas.microsoft.com/office/drawing/2014/main" id="{4C925DB4-3839-2C05-3E8F-C85ACC398007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r="22191"/>
          <a:stretch>
            <a:fillRect/>
          </a:stretch>
        </p:blipFill>
        <p:spPr bwMode="auto">
          <a:xfrm>
            <a:off x="4572000" y="1630363"/>
            <a:ext cx="4176713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43F9F9D9-3700-E69B-FFE2-F2509C258D26}"/>
              </a:ext>
            </a:extLst>
          </p:cNvPr>
          <p:cNvSpPr>
            <a:spLocks noGrp="1"/>
          </p:cNvSpPr>
          <p:nvPr/>
        </p:nvSpPr>
        <p:spPr>
          <a:xfrm>
            <a:off x="694995" y="1490578"/>
            <a:ext cx="4025595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400" dirty="0" err="1">
                <a:solidFill>
                  <a:srgbClr val="7F7F7F"/>
                </a:solidFill>
                <a:sym typeface="+mn-ea"/>
              </a:rPr>
              <a:t>Risks</a:t>
            </a:r>
            <a:endParaRPr lang="es-ES" u="sng" dirty="0"/>
          </a:p>
        </p:txBody>
      </p:sp>
    </p:spTree>
    <p:extLst>
      <p:ext uri="{BB962C8B-B14F-4D97-AF65-F5344CB8AC3E}">
        <p14:creationId xmlns:p14="http://schemas.microsoft.com/office/powerpoint/2010/main" val="1070737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F704A-58C9-622B-B0C6-81E79377B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F0407941-F84D-B22A-F07E-07DF755A6821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pic>
        <p:nvPicPr>
          <p:cNvPr id="1028" name="Picture 4" descr="Understanding The Top 5 Risk Analysis Methods | Risk Anaysis Techniques">
            <a:extLst>
              <a:ext uri="{FF2B5EF4-FFF2-40B4-BE49-F238E27FC236}">
                <a16:creationId xmlns:a16="http://schemas.microsoft.com/office/drawing/2014/main" id="{58FACF98-8306-DBF2-D803-24F596367196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r="22191"/>
          <a:stretch>
            <a:fillRect/>
          </a:stretch>
        </p:blipFill>
        <p:spPr bwMode="auto">
          <a:xfrm>
            <a:off x="4720590" y="1749040"/>
            <a:ext cx="4176713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85BED5A0-EDCF-094A-0437-89BF017A2A47}"/>
              </a:ext>
            </a:extLst>
          </p:cNvPr>
          <p:cNvSpPr>
            <a:spLocks noGrp="1"/>
          </p:cNvSpPr>
          <p:nvPr/>
        </p:nvSpPr>
        <p:spPr>
          <a:xfrm>
            <a:off x="694995" y="1490578"/>
            <a:ext cx="4025595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>
                <a:solidFill>
                  <a:srgbClr val="7F7F7F"/>
                </a:solidFill>
                <a:sym typeface="+mn-ea"/>
              </a:rPr>
              <a:t>RISKS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86984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999E5-94FB-7690-370C-60667D574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07C88C9-AA88-A614-8AAE-38986E0308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94995" y="2080980"/>
            <a:ext cx="2998700" cy="3877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/>
              <a:t>Data </a:t>
            </a:r>
            <a:r>
              <a:rPr lang="es-ES" sz="1400" b="1" dirty="0" err="1"/>
              <a:t>Quality</a:t>
            </a:r>
            <a:r>
              <a:rPr lang="es-ES" sz="1400" b="1" dirty="0"/>
              <a:t> and </a:t>
            </a:r>
            <a:r>
              <a:rPr lang="es-ES" sz="1400" b="1" dirty="0" err="1"/>
              <a:t>Avaliability</a:t>
            </a:r>
            <a:endParaRPr lang="es-ES" sz="1400" b="1" dirty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3918C36A-9D8F-3DD6-9EE7-5584904A0678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pic>
        <p:nvPicPr>
          <p:cNvPr id="1028" name="Picture 4" descr="Understanding The Top 5 Risk Analysis Methods | Risk Anaysis Techniques">
            <a:extLst>
              <a:ext uri="{FF2B5EF4-FFF2-40B4-BE49-F238E27FC236}">
                <a16:creationId xmlns:a16="http://schemas.microsoft.com/office/drawing/2014/main" id="{E64A0A87-EE72-9B48-FE1A-E0B6A4713B49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r="22191"/>
          <a:stretch>
            <a:fillRect/>
          </a:stretch>
        </p:blipFill>
        <p:spPr bwMode="auto">
          <a:xfrm>
            <a:off x="4720590" y="1749040"/>
            <a:ext cx="4176713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E3281FD8-1855-FF72-DF3C-841F4A5BF14A}"/>
              </a:ext>
            </a:extLst>
          </p:cNvPr>
          <p:cNvSpPr>
            <a:spLocks noGrp="1"/>
          </p:cNvSpPr>
          <p:nvPr/>
        </p:nvSpPr>
        <p:spPr>
          <a:xfrm>
            <a:off x="694995" y="1490578"/>
            <a:ext cx="4025595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>
                <a:solidFill>
                  <a:srgbClr val="7F7F7F"/>
                </a:solidFill>
                <a:sym typeface="+mn-ea"/>
              </a:rPr>
              <a:t>RISKS</a:t>
            </a:r>
            <a:endParaRPr lang="es-ES" dirty="0"/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560556F8-7BD4-611A-C72A-1D2604D7EE41}"/>
              </a:ext>
            </a:extLst>
          </p:cNvPr>
          <p:cNvSpPr txBox="1">
            <a:spLocks/>
          </p:cNvSpPr>
          <p:nvPr/>
        </p:nvSpPr>
        <p:spPr>
          <a:xfrm>
            <a:off x="995476" y="2577978"/>
            <a:ext cx="4025595" cy="43293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00" dirty="0" err="1"/>
              <a:t>Multidisciplinary</a:t>
            </a:r>
            <a:r>
              <a:rPr lang="es-ES" sz="1100" dirty="0"/>
              <a:t> </a:t>
            </a:r>
            <a:r>
              <a:rPr lang="es-ES" sz="1100" dirty="0" err="1"/>
              <a:t>collaboration</a:t>
            </a:r>
            <a:endParaRPr lang="en-US" sz="1100" dirty="0"/>
          </a:p>
          <a:p>
            <a:r>
              <a:rPr lang="en-US" sz="1100" dirty="0"/>
              <a:t>Data curation</a:t>
            </a:r>
          </a:p>
        </p:txBody>
      </p:sp>
    </p:spTree>
    <p:extLst>
      <p:ext uri="{BB962C8B-B14F-4D97-AF65-F5344CB8AC3E}">
        <p14:creationId xmlns:p14="http://schemas.microsoft.com/office/powerpoint/2010/main" val="4273692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CBF35-8354-9F9E-9109-A684681B2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FFD2776C-2486-A251-3597-E4CB0BAB08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94995" y="2080980"/>
            <a:ext cx="2998700" cy="3877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/>
              <a:t>Data </a:t>
            </a:r>
            <a:r>
              <a:rPr lang="es-ES" sz="1400" b="1" dirty="0" err="1"/>
              <a:t>Quality</a:t>
            </a:r>
            <a:r>
              <a:rPr lang="es-ES" sz="1400" b="1" dirty="0"/>
              <a:t> and </a:t>
            </a:r>
            <a:r>
              <a:rPr lang="es-ES" sz="1400" b="1" dirty="0" err="1"/>
              <a:t>Avaliability</a:t>
            </a:r>
            <a:endParaRPr lang="es-ES" sz="1400" b="1" dirty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39D89452-5696-7B10-CAF9-97BBF4614BFE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2" name="Marcador de texto 10">
            <a:extLst>
              <a:ext uri="{FF2B5EF4-FFF2-40B4-BE49-F238E27FC236}">
                <a16:creationId xmlns:a16="http://schemas.microsoft.com/office/drawing/2014/main" id="{A3A646F0-DE74-9809-BED6-CD536A10D757}"/>
              </a:ext>
            </a:extLst>
          </p:cNvPr>
          <p:cNvSpPr txBox="1">
            <a:spLocks/>
          </p:cNvSpPr>
          <p:nvPr/>
        </p:nvSpPr>
        <p:spPr>
          <a:xfrm>
            <a:off x="689867" y="3256117"/>
            <a:ext cx="3619408" cy="1938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err="1"/>
              <a:t>Biases</a:t>
            </a:r>
            <a:r>
              <a:rPr lang="es-ES" sz="1400" b="1" dirty="0"/>
              <a:t> and </a:t>
            </a:r>
            <a:r>
              <a:rPr lang="es-ES" sz="1400" b="1" dirty="0" err="1"/>
              <a:t>Accuracy</a:t>
            </a:r>
            <a:r>
              <a:rPr lang="es-ES" sz="1400" b="1" dirty="0"/>
              <a:t> </a:t>
            </a:r>
            <a:r>
              <a:rPr lang="es-ES" sz="1400" b="1" dirty="0" err="1"/>
              <a:t>Limits</a:t>
            </a:r>
            <a:endParaRPr lang="es-ES" sz="1400" b="1" dirty="0"/>
          </a:p>
        </p:txBody>
      </p:sp>
      <p:pic>
        <p:nvPicPr>
          <p:cNvPr id="1028" name="Picture 4" descr="Understanding The Top 5 Risk Analysis Methods | Risk Anaysis Techniques">
            <a:extLst>
              <a:ext uri="{FF2B5EF4-FFF2-40B4-BE49-F238E27FC236}">
                <a16:creationId xmlns:a16="http://schemas.microsoft.com/office/drawing/2014/main" id="{E32EC5A6-F81C-6FFC-70D1-321A66429585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r="22191"/>
          <a:stretch>
            <a:fillRect/>
          </a:stretch>
        </p:blipFill>
        <p:spPr bwMode="auto">
          <a:xfrm>
            <a:off x="4720590" y="1749040"/>
            <a:ext cx="4176713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9C13BC6D-EACF-C8B4-AE79-5BF599D40D1B}"/>
              </a:ext>
            </a:extLst>
          </p:cNvPr>
          <p:cNvSpPr>
            <a:spLocks noGrp="1"/>
          </p:cNvSpPr>
          <p:nvPr/>
        </p:nvSpPr>
        <p:spPr>
          <a:xfrm>
            <a:off x="694995" y="1490578"/>
            <a:ext cx="4025595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>
                <a:solidFill>
                  <a:srgbClr val="7F7F7F"/>
                </a:solidFill>
                <a:sym typeface="+mn-ea"/>
              </a:rPr>
              <a:t>RISKS</a:t>
            </a:r>
            <a:endParaRPr lang="es-ES" dirty="0"/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4A0270BC-8670-72B1-9772-B6D87FE522F1}"/>
              </a:ext>
            </a:extLst>
          </p:cNvPr>
          <p:cNvSpPr txBox="1">
            <a:spLocks/>
          </p:cNvSpPr>
          <p:nvPr/>
        </p:nvSpPr>
        <p:spPr>
          <a:xfrm>
            <a:off x="995476" y="2577978"/>
            <a:ext cx="4025595" cy="43293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00" dirty="0" err="1"/>
              <a:t>Multidisciplinary</a:t>
            </a:r>
            <a:r>
              <a:rPr lang="es-ES" sz="1100" dirty="0"/>
              <a:t> </a:t>
            </a:r>
            <a:r>
              <a:rPr lang="es-ES" sz="1100" dirty="0" err="1"/>
              <a:t>collaboration</a:t>
            </a:r>
            <a:endParaRPr lang="en-US" sz="1100" dirty="0"/>
          </a:p>
          <a:p>
            <a:r>
              <a:rPr lang="en-US" sz="1100" dirty="0"/>
              <a:t>Data curation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63932322-6A1E-7BDE-1A22-0FE1172A6DFE}"/>
              </a:ext>
            </a:extLst>
          </p:cNvPr>
          <p:cNvSpPr txBox="1">
            <a:spLocks/>
          </p:cNvSpPr>
          <p:nvPr/>
        </p:nvSpPr>
        <p:spPr>
          <a:xfrm>
            <a:off x="995476" y="3557482"/>
            <a:ext cx="3398707" cy="43293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00" dirty="0" err="1"/>
              <a:t>Bias-corrected</a:t>
            </a:r>
            <a:r>
              <a:rPr lang="es-ES" sz="1100" dirty="0"/>
              <a:t> </a:t>
            </a:r>
            <a:r>
              <a:rPr lang="es-ES" sz="1100" dirty="0" err="1"/>
              <a:t>Validation</a:t>
            </a:r>
            <a:endParaRPr lang="en-US" sz="1100" dirty="0"/>
          </a:p>
          <a:p>
            <a:r>
              <a:rPr lang="en-US" sz="1100" dirty="0"/>
              <a:t>Bias Analysis</a:t>
            </a:r>
          </a:p>
        </p:txBody>
      </p:sp>
    </p:spTree>
    <p:extLst>
      <p:ext uri="{BB962C8B-B14F-4D97-AF65-F5344CB8AC3E}">
        <p14:creationId xmlns:p14="http://schemas.microsoft.com/office/powerpoint/2010/main" val="1001690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A50CA-0957-1B45-3FC7-284DEBBFB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700CD109-2D45-107C-1D3D-948BF39EBE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94995" y="2080980"/>
            <a:ext cx="2998700" cy="3877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/>
              <a:t>Data </a:t>
            </a:r>
            <a:r>
              <a:rPr lang="es-ES" sz="1400" b="1" dirty="0" err="1"/>
              <a:t>Quality</a:t>
            </a:r>
            <a:r>
              <a:rPr lang="es-ES" sz="1400" b="1" dirty="0"/>
              <a:t> and </a:t>
            </a:r>
            <a:r>
              <a:rPr lang="es-ES" sz="1400" b="1" dirty="0" err="1"/>
              <a:t>Avaliability</a:t>
            </a:r>
            <a:endParaRPr lang="es-ES" sz="1400" b="1" dirty="0"/>
          </a:p>
        </p:txBody>
      </p:sp>
      <p:sp>
        <p:nvSpPr>
          <p:cNvPr id="6" name="Marcador de texto 10">
            <a:extLst>
              <a:ext uri="{FF2B5EF4-FFF2-40B4-BE49-F238E27FC236}">
                <a16:creationId xmlns:a16="http://schemas.microsoft.com/office/drawing/2014/main" id="{7D0F2698-6F38-F250-03E6-AF920D6015CD}"/>
              </a:ext>
            </a:extLst>
          </p:cNvPr>
          <p:cNvSpPr>
            <a:spLocks noGrp="1"/>
          </p:cNvSpPr>
          <p:nvPr/>
        </p:nvSpPr>
        <p:spPr>
          <a:xfrm>
            <a:off x="689867" y="4371954"/>
            <a:ext cx="3708841" cy="7653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err="1"/>
              <a:t>Ethical</a:t>
            </a:r>
            <a:r>
              <a:rPr lang="es-ES" sz="1400" b="1" dirty="0"/>
              <a:t>, </a:t>
            </a:r>
            <a:r>
              <a:rPr lang="es-ES" sz="1400" b="1" dirty="0" err="1"/>
              <a:t>Privacy</a:t>
            </a:r>
            <a:r>
              <a:rPr lang="es-ES" sz="1400" b="1" dirty="0"/>
              <a:t>, and </a:t>
            </a:r>
            <a:r>
              <a:rPr lang="es-ES" sz="1400" b="1" dirty="0" err="1"/>
              <a:t>Regulatory</a:t>
            </a:r>
            <a:r>
              <a:rPr lang="es-ES" sz="1400" b="1" dirty="0"/>
              <a:t> </a:t>
            </a:r>
            <a:r>
              <a:rPr lang="es-ES" sz="1400" b="1" dirty="0" err="1"/>
              <a:t>Compliance</a:t>
            </a:r>
            <a:endParaRPr lang="es-E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3E133F0F-2639-D8D1-625A-5082EA5993B5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2" name="Marcador de texto 10">
            <a:extLst>
              <a:ext uri="{FF2B5EF4-FFF2-40B4-BE49-F238E27FC236}">
                <a16:creationId xmlns:a16="http://schemas.microsoft.com/office/drawing/2014/main" id="{A73B088B-3A5D-A393-1D46-9FA8275C2F4C}"/>
              </a:ext>
            </a:extLst>
          </p:cNvPr>
          <p:cNvSpPr txBox="1">
            <a:spLocks/>
          </p:cNvSpPr>
          <p:nvPr/>
        </p:nvSpPr>
        <p:spPr>
          <a:xfrm>
            <a:off x="689867" y="3256117"/>
            <a:ext cx="3619408" cy="1938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err="1"/>
              <a:t>Biases</a:t>
            </a:r>
            <a:r>
              <a:rPr lang="es-ES" sz="1400" b="1" dirty="0"/>
              <a:t> and </a:t>
            </a:r>
            <a:r>
              <a:rPr lang="es-ES" sz="1400" b="1" dirty="0" err="1"/>
              <a:t>Accuracy</a:t>
            </a:r>
            <a:r>
              <a:rPr lang="es-ES" sz="1400" b="1" dirty="0"/>
              <a:t> </a:t>
            </a:r>
            <a:r>
              <a:rPr lang="es-ES" sz="1400" b="1" dirty="0" err="1"/>
              <a:t>Limits</a:t>
            </a:r>
            <a:endParaRPr lang="es-ES" sz="1400" b="1" dirty="0"/>
          </a:p>
        </p:txBody>
      </p:sp>
      <p:pic>
        <p:nvPicPr>
          <p:cNvPr id="1028" name="Picture 4" descr="Understanding The Top 5 Risk Analysis Methods | Risk Anaysis Techniques">
            <a:extLst>
              <a:ext uri="{FF2B5EF4-FFF2-40B4-BE49-F238E27FC236}">
                <a16:creationId xmlns:a16="http://schemas.microsoft.com/office/drawing/2014/main" id="{B28C7C5D-2A19-79C3-384E-A359DCB5AD64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r="22191"/>
          <a:stretch>
            <a:fillRect/>
          </a:stretch>
        </p:blipFill>
        <p:spPr bwMode="auto">
          <a:xfrm>
            <a:off x="4720590" y="1749040"/>
            <a:ext cx="4176713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9C3C2C78-7293-EA0D-EFA6-8594965D6DA0}"/>
              </a:ext>
            </a:extLst>
          </p:cNvPr>
          <p:cNvSpPr>
            <a:spLocks noGrp="1"/>
          </p:cNvSpPr>
          <p:nvPr/>
        </p:nvSpPr>
        <p:spPr>
          <a:xfrm>
            <a:off x="694995" y="1490578"/>
            <a:ext cx="4025595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>
                <a:solidFill>
                  <a:srgbClr val="7F7F7F"/>
                </a:solidFill>
                <a:sym typeface="+mn-ea"/>
              </a:rPr>
              <a:t>RISKS</a:t>
            </a:r>
            <a:endParaRPr lang="es-ES" dirty="0"/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DD9F840A-6938-CC47-2786-79AAB10667E9}"/>
              </a:ext>
            </a:extLst>
          </p:cNvPr>
          <p:cNvSpPr txBox="1">
            <a:spLocks/>
          </p:cNvSpPr>
          <p:nvPr/>
        </p:nvSpPr>
        <p:spPr>
          <a:xfrm>
            <a:off x="995476" y="2577978"/>
            <a:ext cx="4025595" cy="43293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00" dirty="0" err="1"/>
              <a:t>Multidisciplinary</a:t>
            </a:r>
            <a:r>
              <a:rPr lang="es-ES" sz="1100" dirty="0"/>
              <a:t> </a:t>
            </a:r>
            <a:r>
              <a:rPr lang="es-ES" sz="1100" dirty="0" err="1"/>
              <a:t>collaboration</a:t>
            </a:r>
            <a:endParaRPr lang="en-US" sz="1100" dirty="0"/>
          </a:p>
          <a:p>
            <a:r>
              <a:rPr lang="en-US" sz="1100" dirty="0"/>
              <a:t>Data curation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FF58DAEA-462F-84C7-7167-D170BD7F9D6B}"/>
              </a:ext>
            </a:extLst>
          </p:cNvPr>
          <p:cNvSpPr txBox="1">
            <a:spLocks/>
          </p:cNvSpPr>
          <p:nvPr/>
        </p:nvSpPr>
        <p:spPr>
          <a:xfrm>
            <a:off x="995476" y="3557482"/>
            <a:ext cx="3398707" cy="43293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00" dirty="0" err="1"/>
              <a:t>Bias-corrected</a:t>
            </a:r>
            <a:r>
              <a:rPr lang="es-ES" sz="1100" dirty="0"/>
              <a:t> </a:t>
            </a:r>
            <a:r>
              <a:rPr lang="es-ES" sz="1100" dirty="0" err="1"/>
              <a:t>Validation</a:t>
            </a:r>
            <a:endParaRPr lang="en-US" sz="1100" dirty="0"/>
          </a:p>
          <a:p>
            <a:r>
              <a:rPr lang="en-US" sz="1100" dirty="0"/>
              <a:t>Bias Analysis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DBD7FA0A-0BF1-E246-D84E-3528102D86FA}"/>
              </a:ext>
            </a:extLst>
          </p:cNvPr>
          <p:cNvSpPr txBox="1">
            <a:spLocks/>
          </p:cNvSpPr>
          <p:nvPr/>
        </p:nvSpPr>
        <p:spPr>
          <a:xfrm>
            <a:off x="990952" y="4870062"/>
            <a:ext cx="3403231" cy="3046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00" dirty="0"/>
              <a:t>Data </a:t>
            </a:r>
            <a:r>
              <a:rPr lang="es-ES" sz="1100" dirty="0" err="1"/>
              <a:t>security</a:t>
            </a:r>
            <a:r>
              <a:rPr lang="es-ES" sz="1100" dirty="0"/>
              <a:t> and </a:t>
            </a:r>
            <a:r>
              <a:rPr lang="es-ES" sz="1100" dirty="0" err="1"/>
              <a:t>regulatory</a:t>
            </a:r>
            <a:r>
              <a:rPr lang="es-ES" sz="1100" dirty="0"/>
              <a:t> </a:t>
            </a:r>
            <a:r>
              <a:rPr lang="es-ES" sz="1100" dirty="0" err="1"/>
              <a:t>compliance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65777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4CB18-F3FC-8130-E422-8B7577B75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8FA76F43-D663-519B-08B4-974ABD822BA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94995" y="2080980"/>
            <a:ext cx="2998700" cy="3877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/>
              <a:t>Data </a:t>
            </a:r>
            <a:r>
              <a:rPr lang="es-ES" sz="1400" b="1" dirty="0" err="1"/>
              <a:t>Quality</a:t>
            </a:r>
            <a:r>
              <a:rPr lang="es-ES" sz="1400" b="1" dirty="0"/>
              <a:t> and </a:t>
            </a:r>
            <a:r>
              <a:rPr lang="es-ES" sz="1400" b="1" dirty="0" err="1"/>
              <a:t>Avaliability</a:t>
            </a:r>
            <a:endParaRPr lang="es-ES" sz="1400" b="1" dirty="0"/>
          </a:p>
        </p:txBody>
      </p:sp>
      <p:sp>
        <p:nvSpPr>
          <p:cNvPr id="6" name="Marcador de texto 10">
            <a:extLst>
              <a:ext uri="{FF2B5EF4-FFF2-40B4-BE49-F238E27FC236}">
                <a16:creationId xmlns:a16="http://schemas.microsoft.com/office/drawing/2014/main" id="{BADBF900-6E36-1D29-90F3-6D9457A8DEE6}"/>
              </a:ext>
            </a:extLst>
          </p:cNvPr>
          <p:cNvSpPr>
            <a:spLocks noGrp="1"/>
          </p:cNvSpPr>
          <p:nvPr/>
        </p:nvSpPr>
        <p:spPr>
          <a:xfrm>
            <a:off x="689867" y="4371954"/>
            <a:ext cx="3708841" cy="7653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err="1"/>
              <a:t>Ethical</a:t>
            </a:r>
            <a:r>
              <a:rPr lang="es-ES" sz="1400" b="1" dirty="0"/>
              <a:t>, </a:t>
            </a:r>
            <a:r>
              <a:rPr lang="es-ES" sz="1400" b="1" dirty="0" err="1"/>
              <a:t>Privacy</a:t>
            </a:r>
            <a:r>
              <a:rPr lang="es-ES" sz="1400" b="1" dirty="0"/>
              <a:t>, and </a:t>
            </a:r>
            <a:r>
              <a:rPr lang="es-ES" sz="1400" b="1" dirty="0" err="1"/>
              <a:t>Regulatory</a:t>
            </a:r>
            <a:r>
              <a:rPr lang="es-ES" sz="1400" b="1" dirty="0"/>
              <a:t> </a:t>
            </a:r>
            <a:r>
              <a:rPr lang="es-ES" sz="1400" b="1" dirty="0" err="1"/>
              <a:t>Compliance</a:t>
            </a:r>
            <a:endParaRPr lang="es-E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1CBA96F9-3FDB-508A-A001-D7FB9EDADFF0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2" name="Marcador de texto 10">
            <a:extLst>
              <a:ext uri="{FF2B5EF4-FFF2-40B4-BE49-F238E27FC236}">
                <a16:creationId xmlns:a16="http://schemas.microsoft.com/office/drawing/2014/main" id="{4B1F2492-0C3B-6D5B-F4A8-E9AAA9770E8C}"/>
              </a:ext>
            </a:extLst>
          </p:cNvPr>
          <p:cNvSpPr txBox="1">
            <a:spLocks/>
          </p:cNvSpPr>
          <p:nvPr/>
        </p:nvSpPr>
        <p:spPr>
          <a:xfrm>
            <a:off x="689867" y="3256117"/>
            <a:ext cx="3619408" cy="1938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err="1"/>
              <a:t>Biases</a:t>
            </a:r>
            <a:r>
              <a:rPr lang="es-ES" sz="1400" b="1" dirty="0"/>
              <a:t> and </a:t>
            </a:r>
            <a:r>
              <a:rPr lang="es-ES" sz="1400" b="1" dirty="0" err="1"/>
              <a:t>Accuracy</a:t>
            </a:r>
            <a:r>
              <a:rPr lang="es-ES" sz="1400" b="1" dirty="0"/>
              <a:t> </a:t>
            </a:r>
            <a:r>
              <a:rPr lang="es-ES" sz="1400" b="1" dirty="0" err="1"/>
              <a:t>Limits</a:t>
            </a:r>
            <a:endParaRPr lang="es-ES" sz="1400" b="1" dirty="0"/>
          </a:p>
        </p:txBody>
      </p:sp>
      <p:pic>
        <p:nvPicPr>
          <p:cNvPr id="1028" name="Picture 4" descr="Understanding The Top 5 Risk Analysis Methods | Risk Anaysis Techniques">
            <a:extLst>
              <a:ext uri="{FF2B5EF4-FFF2-40B4-BE49-F238E27FC236}">
                <a16:creationId xmlns:a16="http://schemas.microsoft.com/office/drawing/2014/main" id="{8B446931-1430-7933-EB7D-5B9C2BDDA6E8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r="22191"/>
          <a:stretch>
            <a:fillRect/>
          </a:stretch>
        </p:blipFill>
        <p:spPr bwMode="auto">
          <a:xfrm>
            <a:off x="4720590" y="1749040"/>
            <a:ext cx="4176713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3BB19D18-81EB-9E4F-5D56-3AE5F99EDABD}"/>
              </a:ext>
            </a:extLst>
          </p:cNvPr>
          <p:cNvSpPr>
            <a:spLocks noGrp="1"/>
          </p:cNvSpPr>
          <p:nvPr/>
        </p:nvSpPr>
        <p:spPr>
          <a:xfrm>
            <a:off x="694995" y="1490578"/>
            <a:ext cx="4025595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>
                <a:solidFill>
                  <a:srgbClr val="7F7F7F"/>
                </a:solidFill>
                <a:sym typeface="+mn-ea"/>
              </a:rPr>
              <a:t>RISKS</a:t>
            </a:r>
            <a:endParaRPr lang="es-ES" dirty="0"/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DAA7B3AC-4C52-9F64-4F39-C6AEC71A86D9}"/>
              </a:ext>
            </a:extLst>
          </p:cNvPr>
          <p:cNvSpPr txBox="1">
            <a:spLocks/>
          </p:cNvSpPr>
          <p:nvPr/>
        </p:nvSpPr>
        <p:spPr>
          <a:xfrm>
            <a:off x="995476" y="2577978"/>
            <a:ext cx="4025595" cy="43293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00" dirty="0" err="1"/>
              <a:t>Multidisciplinary</a:t>
            </a:r>
            <a:r>
              <a:rPr lang="es-ES" sz="1100" dirty="0"/>
              <a:t> </a:t>
            </a:r>
            <a:r>
              <a:rPr lang="es-ES" sz="1100" dirty="0" err="1"/>
              <a:t>collaboration</a:t>
            </a:r>
            <a:endParaRPr lang="en-US" sz="1100" dirty="0"/>
          </a:p>
          <a:p>
            <a:r>
              <a:rPr lang="en-US" sz="1100" dirty="0"/>
              <a:t>Data curation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37775926-063C-CBA7-5520-6BCF44B91AC1}"/>
              </a:ext>
            </a:extLst>
          </p:cNvPr>
          <p:cNvSpPr txBox="1">
            <a:spLocks/>
          </p:cNvSpPr>
          <p:nvPr/>
        </p:nvSpPr>
        <p:spPr>
          <a:xfrm>
            <a:off x="995476" y="3557482"/>
            <a:ext cx="3398707" cy="43293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00" dirty="0" err="1"/>
              <a:t>Bias-corrected</a:t>
            </a:r>
            <a:r>
              <a:rPr lang="es-ES" sz="1100" dirty="0"/>
              <a:t> </a:t>
            </a:r>
            <a:r>
              <a:rPr lang="es-ES" sz="1100" dirty="0" err="1"/>
              <a:t>Validation</a:t>
            </a:r>
            <a:endParaRPr lang="en-US" sz="1100" dirty="0"/>
          </a:p>
          <a:p>
            <a:r>
              <a:rPr lang="en-US" sz="1100" dirty="0"/>
              <a:t>Bias Analysis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D311BF04-BFBC-D699-3127-CB44C2F2A8B3}"/>
              </a:ext>
            </a:extLst>
          </p:cNvPr>
          <p:cNvSpPr txBox="1">
            <a:spLocks/>
          </p:cNvSpPr>
          <p:nvPr/>
        </p:nvSpPr>
        <p:spPr>
          <a:xfrm>
            <a:off x="990952" y="4870062"/>
            <a:ext cx="3403231" cy="3046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00" dirty="0"/>
              <a:t>Data </a:t>
            </a:r>
            <a:r>
              <a:rPr lang="es-ES" sz="1100" dirty="0" err="1"/>
              <a:t>security</a:t>
            </a:r>
            <a:r>
              <a:rPr lang="es-ES" sz="1100" dirty="0"/>
              <a:t> and </a:t>
            </a:r>
            <a:r>
              <a:rPr lang="es-ES" sz="1100" dirty="0" err="1"/>
              <a:t>regulatory</a:t>
            </a:r>
            <a:r>
              <a:rPr lang="es-ES" sz="1100" dirty="0"/>
              <a:t> </a:t>
            </a:r>
            <a:r>
              <a:rPr lang="es-ES" sz="1100" dirty="0" err="1"/>
              <a:t>compliance</a:t>
            </a:r>
            <a:endParaRPr lang="en-US" sz="1100" dirty="0"/>
          </a:p>
        </p:txBody>
      </p:sp>
      <p:sp>
        <p:nvSpPr>
          <p:cNvPr id="5" name="Marcador de texto 10">
            <a:extLst>
              <a:ext uri="{FF2B5EF4-FFF2-40B4-BE49-F238E27FC236}">
                <a16:creationId xmlns:a16="http://schemas.microsoft.com/office/drawing/2014/main" id="{1BB317C5-C369-1F92-20BC-72D8EB616377}"/>
              </a:ext>
            </a:extLst>
          </p:cNvPr>
          <p:cNvSpPr>
            <a:spLocks noGrp="1"/>
          </p:cNvSpPr>
          <p:nvPr/>
        </p:nvSpPr>
        <p:spPr>
          <a:xfrm>
            <a:off x="697163" y="5474478"/>
            <a:ext cx="4023427" cy="54373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err="1"/>
              <a:t>Deployment</a:t>
            </a:r>
            <a:r>
              <a:rPr lang="es-ES" sz="1400" b="1" dirty="0"/>
              <a:t> </a:t>
            </a:r>
            <a:r>
              <a:rPr lang="es-ES" sz="1400" b="1" dirty="0" err="1"/>
              <a:t>complications</a:t>
            </a:r>
            <a:endParaRPr lang="es-E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522BE558-EC3E-382B-A18E-06A079C3726D}"/>
              </a:ext>
            </a:extLst>
          </p:cNvPr>
          <p:cNvSpPr txBox="1">
            <a:spLocks/>
          </p:cNvSpPr>
          <p:nvPr/>
        </p:nvSpPr>
        <p:spPr>
          <a:xfrm>
            <a:off x="990951" y="5801747"/>
            <a:ext cx="3403231" cy="43293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00" dirty="0" err="1"/>
              <a:t>System</a:t>
            </a:r>
            <a:r>
              <a:rPr lang="es-ES" sz="1100" dirty="0"/>
              <a:t> </a:t>
            </a:r>
            <a:r>
              <a:rPr lang="es-ES" sz="1100" dirty="0" err="1"/>
              <a:t>maintainance</a:t>
            </a:r>
            <a:endParaRPr lang="es-ES" sz="1100" dirty="0"/>
          </a:p>
          <a:p>
            <a:r>
              <a:rPr lang="en-US" sz="1100" dirty="0"/>
              <a:t>Training programs</a:t>
            </a:r>
          </a:p>
        </p:txBody>
      </p:sp>
    </p:spTree>
    <p:extLst>
      <p:ext uri="{BB962C8B-B14F-4D97-AF65-F5344CB8AC3E}">
        <p14:creationId xmlns:p14="http://schemas.microsoft.com/office/powerpoint/2010/main" val="483909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710E1-306F-8E86-C9E6-811878B59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CD46573-823F-96D9-78C2-B5490EFEB39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94995" y="2356874"/>
            <a:ext cx="2830863" cy="6647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Technologically</a:t>
            </a:r>
            <a:endParaRPr lang="es-ES" sz="2000" dirty="0"/>
          </a:p>
        </p:txBody>
      </p:sp>
      <p:sp>
        <p:nvSpPr>
          <p:cNvPr id="6" name="Marcador de texto 10">
            <a:extLst>
              <a:ext uri="{FF2B5EF4-FFF2-40B4-BE49-F238E27FC236}">
                <a16:creationId xmlns:a16="http://schemas.microsoft.com/office/drawing/2014/main" id="{26C33149-2F09-A296-36C6-F50A5FEC3E0F}"/>
              </a:ext>
            </a:extLst>
          </p:cNvPr>
          <p:cNvSpPr>
            <a:spLocks noGrp="1"/>
          </p:cNvSpPr>
          <p:nvPr/>
        </p:nvSpPr>
        <p:spPr>
          <a:xfrm>
            <a:off x="694390" y="4474610"/>
            <a:ext cx="237787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Operational</a:t>
            </a:r>
            <a:endParaRPr lang="es-ES" sz="2000" dirty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20A6A966-2923-5A68-2604-6C216D38F4FC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2" name="Marcador de texto 10">
            <a:extLst>
              <a:ext uri="{FF2B5EF4-FFF2-40B4-BE49-F238E27FC236}">
                <a16:creationId xmlns:a16="http://schemas.microsoft.com/office/drawing/2014/main" id="{722BDB1F-A86E-3806-A1D1-619714685C7B}"/>
              </a:ext>
            </a:extLst>
          </p:cNvPr>
          <p:cNvSpPr txBox="1">
            <a:spLocks/>
          </p:cNvSpPr>
          <p:nvPr/>
        </p:nvSpPr>
        <p:spPr>
          <a:xfrm>
            <a:off x="690474" y="3428633"/>
            <a:ext cx="2830863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Financially</a:t>
            </a:r>
            <a:endParaRPr lang="es-ES" sz="2000" dirty="0"/>
          </a:p>
        </p:txBody>
      </p:sp>
      <p:pic>
        <p:nvPicPr>
          <p:cNvPr id="1028" name="Picture 4" descr="Understanding The Top 5 Risk Analysis Methods | Risk Anaysis Techniques">
            <a:extLst>
              <a:ext uri="{FF2B5EF4-FFF2-40B4-BE49-F238E27FC236}">
                <a16:creationId xmlns:a16="http://schemas.microsoft.com/office/drawing/2014/main" id="{9CFF30A4-9F7A-F320-C65D-1D2845245279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r="22191"/>
          <a:stretch>
            <a:fillRect/>
          </a:stretch>
        </p:blipFill>
        <p:spPr bwMode="auto">
          <a:xfrm>
            <a:off x="4572000" y="1630363"/>
            <a:ext cx="4176713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4E92D02-BA42-5D01-884E-BAE9CFBCB002}"/>
              </a:ext>
            </a:extLst>
          </p:cNvPr>
          <p:cNvSpPr>
            <a:spLocks noGrp="1"/>
          </p:cNvSpPr>
          <p:nvPr/>
        </p:nvSpPr>
        <p:spPr>
          <a:xfrm>
            <a:off x="694995" y="1490578"/>
            <a:ext cx="4025595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 err="1">
                <a:solidFill>
                  <a:srgbClr val="7F7F7F"/>
                </a:solidFill>
                <a:sym typeface="+mn-ea"/>
              </a:rPr>
              <a:t>Is</a:t>
            </a:r>
            <a:r>
              <a:rPr lang="es-ES" sz="2400" dirty="0">
                <a:solidFill>
                  <a:srgbClr val="7F7F7F"/>
                </a:solidFill>
                <a:sym typeface="+mn-ea"/>
              </a:rPr>
              <a:t> </a:t>
            </a:r>
            <a:r>
              <a:rPr lang="es-ES" sz="2400" dirty="0" err="1">
                <a:solidFill>
                  <a:srgbClr val="7F7F7F"/>
                </a:solidFill>
                <a:sym typeface="+mn-ea"/>
              </a:rPr>
              <a:t>it</a:t>
            </a:r>
            <a:r>
              <a:rPr lang="es-ES" sz="2400" dirty="0">
                <a:solidFill>
                  <a:srgbClr val="7F7F7F"/>
                </a:solidFill>
                <a:sym typeface="+mn-ea"/>
              </a:rPr>
              <a:t> </a:t>
            </a:r>
            <a:r>
              <a:rPr lang="es-ES" sz="2400" dirty="0" err="1">
                <a:solidFill>
                  <a:srgbClr val="7F7F7F"/>
                </a:solidFill>
                <a:sym typeface="+mn-ea"/>
              </a:rPr>
              <a:t>feasable</a:t>
            </a:r>
            <a:r>
              <a:rPr lang="es-ES" sz="2400" dirty="0">
                <a:solidFill>
                  <a:srgbClr val="7F7F7F"/>
                </a:solidFill>
                <a:sym typeface="+mn-ea"/>
              </a:rPr>
              <a:t>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509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C4365-9C5B-A353-5809-900545C70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8B6D1A5C-73F6-3689-676E-2AD6C3A417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94995" y="2356874"/>
            <a:ext cx="2830863" cy="6647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Technologically</a:t>
            </a:r>
            <a:endParaRPr lang="es-ES" sz="2000" dirty="0"/>
          </a:p>
        </p:txBody>
      </p:sp>
      <p:sp>
        <p:nvSpPr>
          <p:cNvPr id="6" name="Marcador de texto 10">
            <a:extLst>
              <a:ext uri="{FF2B5EF4-FFF2-40B4-BE49-F238E27FC236}">
                <a16:creationId xmlns:a16="http://schemas.microsoft.com/office/drawing/2014/main" id="{3250909F-09CC-7602-EAAD-3EB0F7334452}"/>
              </a:ext>
            </a:extLst>
          </p:cNvPr>
          <p:cNvSpPr>
            <a:spLocks noGrp="1"/>
          </p:cNvSpPr>
          <p:nvPr/>
        </p:nvSpPr>
        <p:spPr>
          <a:xfrm>
            <a:off x="694390" y="4474610"/>
            <a:ext cx="237787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Operational</a:t>
            </a:r>
            <a:endParaRPr lang="es-ES" sz="2000" dirty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813074C0-A777-8E9B-DD74-35DBB5F6145B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2" name="Marcador de texto 10">
            <a:extLst>
              <a:ext uri="{FF2B5EF4-FFF2-40B4-BE49-F238E27FC236}">
                <a16:creationId xmlns:a16="http://schemas.microsoft.com/office/drawing/2014/main" id="{07D06903-4976-099B-1500-3ED66AF0947B}"/>
              </a:ext>
            </a:extLst>
          </p:cNvPr>
          <p:cNvSpPr txBox="1">
            <a:spLocks/>
          </p:cNvSpPr>
          <p:nvPr/>
        </p:nvSpPr>
        <p:spPr>
          <a:xfrm>
            <a:off x="690474" y="3428633"/>
            <a:ext cx="2830863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Financially</a:t>
            </a:r>
            <a:endParaRPr lang="es-ES" sz="2000" dirty="0"/>
          </a:p>
        </p:txBody>
      </p:sp>
      <p:pic>
        <p:nvPicPr>
          <p:cNvPr id="1028" name="Picture 4" descr="Understanding The Top 5 Risk Analysis Methods | Risk Anaysis Techniques">
            <a:extLst>
              <a:ext uri="{FF2B5EF4-FFF2-40B4-BE49-F238E27FC236}">
                <a16:creationId xmlns:a16="http://schemas.microsoft.com/office/drawing/2014/main" id="{469B7B01-2028-FEBB-28E0-892A077147A6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r="22191"/>
          <a:stretch>
            <a:fillRect/>
          </a:stretch>
        </p:blipFill>
        <p:spPr bwMode="auto">
          <a:xfrm>
            <a:off x="4572000" y="1630363"/>
            <a:ext cx="4176713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0E627BEF-881A-CCB2-993E-828ABC1C3369}"/>
              </a:ext>
            </a:extLst>
          </p:cNvPr>
          <p:cNvSpPr>
            <a:spLocks noGrp="1"/>
          </p:cNvSpPr>
          <p:nvPr/>
        </p:nvSpPr>
        <p:spPr>
          <a:xfrm>
            <a:off x="694995" y="1490578"/>
            <a:ext cx="4025595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 err="1">
                <a:solidFill>
                  <a:srgbClr val="7F7F7F"/>
                </a:solidFill>
                <a:sym typeface="+mn-ea"/>
              </a:rPr>
              <a:t>Is</a:t>
            </a:r>
            <a:r>
              <a:rPr lang="es-ES" sz="2400" dirty="0">
                <a:solidFill>
                  <a:srgbClr val="7F7F7F"/>
                </a:solidFill>
                <a:sym typeface="+mn-ea"/>
              </a:rPr>
              <a:t> </a:t>
            </a:r>
            <a:r>
              <a:rPr lang="es-ES" sz="2400" dirty="0" err="1">
                <a:solidFill>
                  <a:srgbClr val="7F7F7F"/>
                </a:solidFill>
                <a:sym typeface="+mn-ea"/>
              </a:rPr>
              <a:t>it</a:t>
            </a:r>
            <a:r>
              <a:rPr lang="es-ES" sz="2400" dirty="0">
                <a:solidFill>
                  <a:srgbClr val="7F7F7F"/>
                </a:solidFill>
                <a:sym typeface="+mn-ea"/>
              </a:rPr>
              <a:t> </a:t>
            </a:r>
            <a:r>
              <a:rPr lang="es-ES" sz="2400" dirty="0" err="1">
                <a:solidFill>
                  <a:srgbClr val="7F7F7F"/>
                </a:solidFill>
                <a:sym typeface="+mn-ea"/>
              </a:rPr>
              <a:t>feasable</a:t>
            </a:r>
            <a:r>
              <a:rPr lang="es-ES" sz="2400" dirty="0">
                <a:solidFill>
                  <a:srgbClr val="7F7F7F"/>
                </a:solidFill>
                <a:sym typeface="+mn-ea"/>
              </a:rPr>
              <a:t>?</a:t>
            </a:r>
            <a:endParaRPr lang="es-ES" dirty="0"/>
          </a:p>
        </p:txBody>
      </p:sp>
      <p:grpSp>
        <p:nvGrpSpPr>
          <p:cNvPr id="3" name="Agrupar 34">
            <a:extLst>
              <a:ext uri="{FF2B5EF4-FFF2-40B4-BE49-F238E27FC236}">
                <a16:creationId xmlns:a16="http://schemas.microsoft.com/office/drawing/2014/main" id="{C8190EBD-B4A6-ECBB-9531-33AC8018A512}"/>
              </a:ext>
            </a:extLst>
          </p:cNvPr>
          <p:cNvGrpSpPr/>
          <p:nvPr/>
        </p:nvGrpSpPr>
        <p:grpSpPr>
          <a:xfrm>
            <a:off x="464333" y="2307372"/>
            <a:ext cx="438471" cy="438471"/>
            <a:chOff x="6022053" y="4447017"/>
            <a:chExt cx="590795" cy="590795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7579284F-A2F6-89C7-59E0-411A5324D5C9}"/>
                </a:ext>
              </a:extLst>
            </p:cNvPr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" name="Freeform 50">
              <a:extLst>
                <a:ext uri="{FF2B5EF4-FFF2-40B4-BE49-F238E27FC236}">
                  <a16:creationId xmlns:a16="http://schemas.microsoft.com/office/drawing/2014/main" id="{EB6E94E0-BA03-37FD-BD80-F79CC7675A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6F4E146C-CF8A-8C78-0981-7DE4B0145AF8}"/>
              </a:ext>
            </a:extLst>
          </p:cNvPr>
          <p:cNvSpPr txBox="1">
            <a:spLocks/>
          </p:cNvSpPr>
          <p:nvPr/>
        </p:nvSpPr>
        <p:spPr>
          <a:xfrm>
            <a:off x="1000001" y="2758732"/>
            <a:ext cx="4025595" cy="51603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/>
              <a:t>E</a:t>
            </a:r>
            <a:r>
              <a:rPr lang="en-US" sz="1400" dirty="0" err="1"/>
              <a:t>xisting</a:t>
            </a:r>
            <a:r>
              <a:rPr lang="en-US" sz="1400" dirty="0"/>
              <a:t> precedents</a:t>
            </a:r>
          </a:p>
          <a:p>
            <a:r>
              <a:rPr lang="en-US" sz="1400" dirty="0"/>
              <a:t>Available data</a:t>
            </a:r>
          </a:p>
        </p:txBody>
      </p:sp>
    </p:spTree>
    <p:extLst>
      <p:ext uri="{BB962C8B-B14F-4D97-AF65-F5344CB8AC3E}">
        <p14:creationId xmlns:p14="http://schemas.microsoft.com/office/powerpoint/2010/main" val="1609507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2C580-6A96-0602-E6E6-FFC441D71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EB400244-2795-B842-36AE-8C095C3E1A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94995" y="2356874"/>
            <a:ext cx="2830863" cy="6647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Technologically</a:t>
            </a:r>
            <a:endParaRPr lang="es-ES" sz="2000" dirty="0"/>
          </a:p>
        </p:txBody>
      </p:sp>
      <p:sp>
        <p:nvSpPr>
          <p:cNvPr id="6" name="Marcador de texto 10">
            <a:extLst>
              <a:ext uri="{FF2B5EF4-FFF2-40B4-BE49-F238E27FC236}">
                <a16:creationId xmlns:a16="http://schemas.microsoft.com/office/drawing/2014/main" id="{BC537F53-337A-1E8C-C81A-B6BF929B72D2}"/>
              </a:ext>
            </a:extLst>
          </p:cNvPr>
          <p:cNvSpPr>
            <a:spLocks noGrp="1"/>
          </p:cNvSpPr>
          <p:nvPr/>
        </p:nvSpPr>
        <p:spPr>
          <a:xfrm>
            <a:off x="694390" y="4474610"/>
            <a:ext cx="237787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Operational</a:t>
            </a:r>
            <a:endParaRPr lang="es-ES" sz="2000" dirty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2F0A64CF-A813-AAFF-F3CC-AE578329F396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2" name="Marcador de texto 10">
            <a:extLst>
              <a:ext uri="{FF2B5EF4-FFF2-40B4-BE49-F238E27FC236}">
                <a16:creationId xmlns:a16="http://schemas.microsoft.com/office/drawing/2014/main" id="{D5EA52F5-82EA-05F2-139D-A7F85C485F39}"/>
              </a:ext>
            </a:extLst>
          </p:cNvPr>
          <p:cNvSpPr txBox="1">
            <a:spLocks/>
          </p:cNvSpPr>
          <p:nvPr/>
        </p:nvSpPr>
        <p:spPr>
          <a:xfrm>
            <a:off x="690474" y="3428633"/>
            <a:ext cx="2830863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Financially</a:t>
            </a:r>
            <a:endParaRPr lang="es-ES" sz="2000" dirty="0"/>
          </a:p>
        </p:txBody>
      </p:sp>
      <p:pic>
        <p:nvPicPr>
          <p:cNvPr id="1028" name="Picture 4" descr="Understanding The Top 5 Risk Analysis Methods | Risk Anaysis Techniques">
            <a:extLst>
              <a:ext uri="{FF2B5EF4-FFF2-40B4-BE49-F238E27FC236}">
                <a16:creationId xmlns:a16="http://schemas.microsoft.com/office/drawing/2014/main" id="{6DC9C2D4-5296-CA7C-B4FC-6FAFB4B580C5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r="22191"/>
          <a:stretch>
            <a:fillRect/>
          </a:stretch>
        </p:blipFill>
        <p:spPr bwMode="auto">
          <a:xfrm>
            <a:off x="4572000" y="1630363"/>
            <a:ext cx="4176713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1C59E9B7-91AA-CB45-5803-8967BC8ACD0A}"/>
              </a:ext>
            </a:extLst>
          </p:cNvPr>
          <p:cNvSpPr>
            <a:spLocks noGrp="1"/>
          </p:cNvSpPr>
          <p:nvPr/>
        </p:nvSpPr>
        <p:spPr>
          <a:xfrm>
            <a:off x="694995" y="1490578"/>
            <a:ext cx="4025595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 err="1">
                <a:solidFill>
                  <a:srgbClr val="7F7F7F"/>
                </a:solidFill>
                <a:sym typeface="+mn-ea"/>
              </a:rPr>
              <a:t>Is</a:t>
            </a:r>
            <a:r>
              <a:rPr lang="es-ES" sz="2400" dirty="0">
                <a:solidFill>
                  <a:srgbClr val="7F7F7F"/>
                </a:solidFill>
                <a:sym typeface="+mn-ea"/>
              </a:rPr>
              <a:t> </a:t>
            </a:r>
            <a:r>
              <a:rPr lang="es-ES" sz="2400" dirty="0" err="1">
                <a:solidFill>
                  <a:srgbClr val="7F7F7F"/>
                </a:solidFill>
                <a:sym typeface="+mn-ea"/>
              </a:rPr>
              <a:t>it</a:t>
            </a:r>
            <a:r>
              <a:rPr lang="es-ES" sz="2400" dirty="0">
                <a:solidFill>
                  <a:srgbClr val="7F7F7F"/>
                </a:solidFill>
                <a:sym typeface="+mn-ea"/>
              </a:rPr>
              <a:t> </a:t>
            </a:r>
            <a:r>
              <a:rPr lang="es-ES" sz="2400" dirty="0" err="1">
                <a:solidFill>
                  <a:srgbClr val="7F7F7F"/>
                </a:solidFill>
                <a:sym typeface="+mn-ea"/>
              </a:rPr>
              <a:t>feasable</a:t>
            </a:r>
            <a:r>
              <a:rPr lang="es-ES" sz="2400" dirty="0">
                <a:solidFill>
                  <a:srgbClr val="7F7F7F"/>
                </a:solidFill>
                <a:sym typeface="+mn-ea"/>
              </a:rPr>
              <a:t>?</a:t>
            </a:r>
            <a:endParaRPr lang="es-ES" dirty="0"/>
          </a:p>
        </p:txBody>
      </p:sp>
      <p:grpSp>
        <p:nvGrpSpPr>
          <p:cNvPr id="3" name="Agrupar 34">
            <a:extLst>
              <a:ext uri="{FF2B5EF4-FFF2-40B4-BE49-F238E27FC236}">
                <a16:creationId xmlns:a16="http://schemas.microsoft.com/office/drawing/2014/main" id="{11EB92CB-1F23-71F4-17D0-43EFEC3A2A14}"/>
              </a:ext>
            </a:extLst>
          </p:cNvPr>
          <p:cNvGrpSpPr/>
          <p:nvPr/>
        </p:nvGrpSpPr>
        <p:grpSpPr>
          <a:xfrm>
            <a:off x="464333" y="2307372"/>
            <a:ext cx="438471" cy="438471"/>
            <a:chOff x="6022053" y="4447017"/>
            <a:chExt cx="590795" cy="590795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4E8BE6EA-3B65-A0D6-C104-A466FBD34996}"/>
                </a:ext>
              </a:extLst>
            </p:cNvPr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" name="Freeform 50">
              <a:extLst>
                <a:ext uri="{FF2B5EF4-FFF2-40B4-BE49-F238E27FC236}">
                  <a16:creationId xmlns:a16="http://schemas.microsoft.com/office/drawing/2014/main" id="{747B167C-D711-105A-39EC-49D8DFEA9C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12" name="Agrupar 34">
            <a:extLst>
              <a:ext uri="{FF2B5EF4-FFF2-40B4-BE49-F238E27FC236}">
                <a16:creationId xmlns:a16="http://schemas.microsoft.com/office/drawing/2014/main" id="{FEA7E8DA-F9F9-8962-EB0A-CC9C89D5320C}"/>
              </a:ext>
            </a:extLst>
          </p:cNvPr>
          <p:cNvGrpSpPr/>
          <p:nvPr/>
        </p:nvGrpSpPr>
        <p:grpSpPr>
          <a:xfrm>
            <a:off x="475759" y="3387594"/>
            <a:ext cx="438471" cy="438471"/>
            <a:chOff x="6022053" y="4447017"/>
            <a:chExt cx="590795" cy="590795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2B37C1BE-88F5-BD78-6827-C174102A406D}"/>
                </a:ext>
              </a:extLst>
            </p:cNvPr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" name="Freeform 50">
              <a:extLst>
                <a:ext uri="{FF2B5EF4-FFF2-40B4-BE49-F238E27FC236}">
                  <a16:creationId xmlns:a16="http://schemas.microsoft.com/office/drawing/2014/main" id="{26030192-3FED-3AAD-3156-F90121E7D7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8353A351-8C24-E00E-1D6A-DF20E99B6887}"/>
              </a:ext>
            </a:extLst>
          </p:cNvPr>
          <p:cNvSpPr txBox="1">
            <a:spLocks/>
          </p:cNvSpPr>
          <p:nvPr/>
        </p:nvSpPr>
        <p:spPr>
          <a:xfrm>
            <a:off x="1000001" y="2758732"/>
            <a:ext cx="4025595" cy="51603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/>
              <a:t>E</a:t>
            </a:r>
            <a:r>
              <a:rPr lang="en-US" sz="1400" dirty="0" err="1"/>
              <a:t>xisting</a:t>
            </a:r>
            <a:r>
              <a:rPr lang="en-US" sz="1400" dirty="0"/>
              <a:t> precedents</a:t>
            </a:r>
          </a:p>
          <a:p>
            <a:r>
              <a:rPr lang="en-US" sz="1400" dirty="0"/>
              <a:t>Available data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2EBDDF09-BDD0-16B3-A021-C96BC02B7E3A}"/>
              </a:ext>
            </a:extLst>
          </p:cNvPr>
          <p:cNvSpPr txBox="1">
            <a:spLocks/>
          </p:cNvSpPr>
          <p:nvPr/>
        </p:nvSpPr>
        <p:spPr>
          <a:xfrm>
            <a:off x="1000000" y="3845417"/>
            <a:ext cx="4025595" cy="51603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 err="1"/>
              <a:t>Excellent</a:t>
            </a:r>
            <a:r>
              <a:rPr lang="es-ES" sz="1400" dirty="0"/>
              <a:t> </a:t>
            </a:r>
            <a:r>
              <a:rPr lang="es-ES" sz="1400" dirty="0" err="1"/>
              <a:t>savings</a:t>
            </a:r>
            <a:r>
              <a:rPr lang="es-ES" sz="1400" dirty="0"/>
              <a:t> </a:t>
            </a:r>
            <a:r>
              <a:rPr lang="es-ES" sz="1400" dirty="0" err="1"/>
              <a:t>projection</a:t>
            </a:r>
            <a:endParaRPr lang="en-US" sz="1400" dirty="0"/>
          </a:p>
          <a:p>
            <a:r>
              <a:rPr lang="en-US" sz="1400" dirty="0"/>
              <a:t>Inexpensive </a:t>
            </a:r>
            <a:r>
              <a:rPr lang="en-US" sz="1400" dirty="0" err="1"/>
              <a:t>maintainance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83355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F64C3-5B08-1F77-8627-84C40E20A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9DD74D5-9AC4-A9B0-908D-C2DA78AAD9E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94995" y="2356874"/>
            <a:ext cx="2830863" cy="6647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Technologically</a:t>
            </a:r>
            <a:endParaRPr lang="es-ES" sz="2000" dirty="0"/>
          </a:p>
        </p:txBody>
      </p:sp>
      <p:sp>
        <p:nvSpPr>
          <p:cNvPr id="6" name="Marcador de texto 10">
            <a:extLst>
              <a:ext uri="{FF2B5EF4-FFF2-40B4-BE49-F238E27FC236}">
                <a16:creationId xmlns:a16="http://schemas.microsoft.com/office/drawing/2014/main" id="{768AC412-0E1F-F8A8-0B36-F0FCFCC98835}"/>
              </a:ext>
            </a:extLst>
          </p:cNvPr>
          <p:cNvSpPr>
            <a:spLocks noGrp="1"/>
          </p:cNvSpPr>
          <p:nvPr/>
        </p:nvSpPr>
        <p:spPr>
          <a:xfrm>
            <a:off x="694390" y="4474610"/>
            <a:ext cx="237787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Operational</a:t>
            </a:r>
            <a:endParaRPr lang="es-ES" sz="2000" dirty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895A43A4-300C-57BF-9DD6-25F9652857A2}"/>
              </a:ext>
            </a:extLst>
          </p:cNvPr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2" name="Marcador de texto 10">
            <a:extLst>
              <a:ext uri="{FF2B5EF4-FFF2-40B4-BE49-F238E27FC236}">
                <a16:creationId xmlns:a16="http://schemas.microsoft.com/office/drawing/2014/main" id="{A420D99C-08D9-D328-0E83-36C9390D21E8}"/>
              </a:ext>
            </a:extLst>
          </p:cNvPr>
          <p:cNvSpPr txBox="1">
            <a:spLocks/>
          </p:cNvSpPr>
          <p:nvPr/>
        </p:nvSpPr>
        <p:spPr>
          <a:xfrm>
            <a:off x="690474" y="3428633"/>
            <a:ext cx="2830863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Financially</a:t>
            </a:r>
            <a:endParaRPr lang="es-ES" sz="2000" dirty="0"/>
          </a:p>
        </p:txBody>
      </p:sp>
      <p:pic>
        <p:nvPicPr>
          <p:cNvPr id="1028" name="Picture 4" descr="Understanding The Top 5 Risk Analysis Methods | Risk Anaysis Techniques">
            <a:extLst>
              <a:ext uri="{FF2B5EF4-FFF2-40B4-BE49-F238E27FC236}">
                <a16:creationId xmlns:a16="http://schemas.microsoft.com/office/drawing/2014/main" id="{B0E41A54-D1A1-AAE1-EF25-2DC92C58754A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r="22191"/>
          <a:stretch>
            <a:fillRect/>
          </a:stretch>
        </p:blipFill>
        <p:spPr bwMode="auto">
          <a:xfrm>
            <a:off x="4572000" y="1630363"/>
            <a:ext cx="4176713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52231E1C-F355-A655-8884-912F49109EA1}"/>
              </a:ext>
            </a:extLst>
          </p:cNvPr>
          <p:cNvSpPr>
            <a:spLocks noGrp="1"/>
          </p:cNvSpPr>
          <p:nvPr/>
        </p:nvSpPr>
        <p:spPr>
          <a:xfrm>
            <a:off x="694995" y="1490578"/>
            <a:ext cx="4025595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 err="1">
                <a:solidFill>
                  <a:srgbClr val="7F7F7F"/>
                </a:solidFill>
                <a:sym typeface="+mn-ea"/>
              </a:rPr>
              <a:t>Is</a:t>
            </a:r>
            <a:r>
              <a:rPr lang="es-ES" sz="2400" dirty="0">
                <a:solidFill>
                  <a:srgbClr val="7F7F7F"/>
                </a:solidFill>
                <a:sym typeface="+mn-ea"/>
              </a:rPr>
              <a:t> </a:t>
            </a:r>
            <a:r>
              <a:rPr lang="es-ES" sz="2400" dirty="0" err="1">
                <a:solidFill>
                  <a:srgbClr val="7F7F7F"/>
                </a:solidFill>
                <a:sym typeface="+mn-ea"/>
              </a:rPr>
              <a:t>it</a:t>
            </a:r>
            <a:r>
              <a:rPr lang="es-ES" sz="2400" dirty="0">
                <a:solidFill>
                  <a:srgbClr val="7F7F7F"/>
                </a:solidFill>
                <a:sym typeface="+mn-ea"/>
              </a:rPr>
              <a:t> </a:t>
            </a:r>
            <a:r>
              <a:rPr lang="es-ES" sz="2400" dirty="0" err="1">
                <a:solidFill>
                  <a:srgbClr val="7F7F7F"/>
                </a:solidFill>
                <a:sym typeface="+mn-ea"/>
              </a:rPr>
              <a:t>feasable</a:t>
            </a:r>
            <a:r>
              <a:rPr lang="es-ES" sz="2400" dirty="0">
                <a:solidFill>
                  <a:srgbClr val="7F7F7F"/>
                </a:solidFill>
                <a:sym typeface="+mn-ea"/>
              </a:rPr>
              <a:t>?</a:t>
            </a:r>
            <a:endParaRPr lang="es-ES" dirty="0"/>
          </a:p>
        </p:txBody>
      </p:sp>
      <p:grpSp>
        <p:nvGrpSpPr>
          <p:cNvPr id="3" name="Agrupar 34">
            <a:extLst>
              <a:ext uri="{FF2B5EF4-FFF2-40B4-BE49-F238E27FC236}">
                <a16:creationId xmlns:a16="http://schemas.microsoft.com/office/drawing/2014/main" id="{8CEF8195-0D13-34DB-6823-3FF20B3C8023}"/>
              </a:ext>
            </a:extLst>
          </p:cNvPr>
          <p:cNvGrpSpPr/>
          <p:nvPr/>
        </p:nvGrpSpPr>
        <p:grpSpPr>
          <a:xfrm>
            <a:off x="464333" y="2307372"/>
            <a:ext cx="438471" cy="438471"/>
            <a:chOff x="6022053" y="4447017"/>
            <a:chExt cx="590795" cy="590795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5E59CC7E-BB86-0BF0-7819-5FB8F0679B74}"/>
                </a:ext>
              </a:extLst>
            </p:cNvPr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" name="Freeform 50">
              <a:extLst>
                <a:ext uri="{FF2B5EF4-FFF2-40B4-BE49-F238E27FC236}">
                  <a16:creationId xmlns:a16="http://schemas.microsoft.com/office/drawing/2014/main" id="{A78E165E-E523-A759-7818-E009CBC43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12" name="Agrupar 34">
            <a:extLst>
              <a:ext uri="{FF2B5EF4-FFF2-40B4-BE49-F238E27FC236}">
                <a16:creationId xmlns:a16="http://schemas.microsoft.com/office/drawing/2014/main" id="{63DC744D-CEA1-BA52-C356-F9C67339ECBA}"/>
              </a:ext>
            </a:extLst>
          </p:cNvPr>
          <p:cNvGrpSpPr/>
          <p:nvPr/>
        </p:nvGrpSpPr>
        <p:grpSpPr>
          <a:xfrm>
            <a:off x="475759" y="3387594"/>
            <a:ext cx="438471" cy="438471"/>
            <a:chOff x="6022053" y="4447017"/>
            <a:chExt cx="590795" cy="590795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1BA4237E-F6A7-51D1-5EAF-3B0445B07FD8}"/>
                </a:ext>
              </a:extLst>
            </p:cNvPr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" name="Freeform 50">
              <a:extLst>
                <a:ext uri="{FF2B5EF4-FFF2-40B4-BE49-F238E27FC236}">
                  <a16:creationId xmlns:a16="http://schemas.microsoft.com/office/drawing/2014/main" id="{F71BFCB6-A7CF-0BF2-07FF-862B5C6103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16" name="Agrupar 34">
            <a:extLst>
              <a:ext uri="{FF2B5EF4-FFF2-40B4-BE49-F238E27FC236}">
                <a16:creationId xmlns:a16="http://schemas.microsoft.com/office/drawing/2014/main" id="{BEAA095B-C764-1180-7A8C-7DAA74E7F85F}"/>
              </a:ext>
            </a:extLst>
          </p:cNvPr>
          <p:cNvGrpSpPr/>
          <p:nvPr/>
        </p:nvGrpSpPr>
        <p:grpSpPr>
          <a:xfrm>
            <a:off x="475759" y="4385702"/>
            <a:ext cx="438471" cy="438471"/>
            <a:chOff x="6022053" y="4447017"/>
            <a:chExt cx="590795" cy="590795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397DC3DA-C276-9EA1-005F-D4C25D402E8B}"/>
                </a:ext>
              </a:extLst>
            </p:cNvPr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8" name="Freeform 50">
              <a:extLst>
                <a:ext uri="{FF2B5EF4-FFF2-40B4-BE49-F238E27FC236}">
                  <a16:creationId xmlns:a16="http://schemas.microsoft.com/office/drawing/2014/main" id="{2E320585-EA25-4802-C1AE-F26B7A20D0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BB5F15F5-C220-DFEB-E696-D44F83668C95}"/>
              </a:ext>
            </a:extLst>
          </p:cNvPr>
          <p:cNvSpPr txBox="1">
            <a:spLocks/>
          </p:cNvSpPr>
          <p:nvPr/>
        </p:nvSpPr>
        <p:spPr>
          <a:xfrm>
            <a:off x="1000001" y="2758732"/>
            <a:ext cx="4025595" cy="51603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/>
              <a:t>E</a:t>
            </a:r>
            <a:r>
              <a:rPr lang="en-US" sz="1400" dirty="0" err="1"/>
              <a:t>xisting</a:t>
            </a:r>
            <a:r>
              <a:rPr lang="en-US" sz="1400" dirty="0"/>
              <a:t> precedents</a:t>
            </a:r>
          </a:p>
          <a:p>
            <a:r>
              <a:rPr lang="en-US" sz="1400" dirty="0"/>
              <a:t>Available data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E4F53CE3-E2DC-BAE8-5D18-9433749EC84B}"/>
              </a:ext>
            </a:extLst>
          </p:cNvPr>
          <p:cNvSpPr txBox="1">
            <a:spLocks/>
          </p:cNvSpPr>
          <p:nvPr/>
        </p:nvSpPr>
        <p:spPr>
          <a:xfrm>
            <a:off x="1000000" y="3845417"/>
            <a:ext cx="4025595" cy="51603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 err="1"/>
              <a:t>Excellent</a:t>
            </a:r>
            <a:r>
              <a:rPr lang="es-ES" sz="1400" dirty="0"/>
              <a:t> </a:t>
            </a:r>
            <a:r>
              <a:rPr lang="es-ES" sz="1400" dirty="0" err="1"/>
              <a:t>savings</a:t>
            </a:r>
            <a:r>
              <a:rPr lang="es-ES" sz="1400" dirty="0"/>
              <a:t> </a:t>
            </a:r>
            <a:r>
              <a:rPr lang="es-ES" sz="1400" dirty="0" err="1"/>
              <a:t>projection</a:t>
            </a:r>
            <a:endParaRPr lang="en-US" sz="1400" dirty="0"/>
          </a:p>
          <a:p>
            <a:r>
              <a:rPr lang="en-US" sz="1400" dirty="0"/>
              <a:t>Inexpensive </a:t>
            </a:r>
            <a:r>
              <a:rPr lang="en-US" sz="1400" dirty="0" err="1"/>
              <a:t>maintainance</a:t>
            </a:r>
            <a:endParaRPr lang="en-US" sz="1400" dirty="0"/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26D30198-81C3-E105-DA5A-966FA68D1D07}"/>
              </a:ext>
            </a:extLst>
          </p:cNvPr>
          <p:cNvSpPr txBox="1">
            <a:spLocks/>
          </p:cNvSpPr>
          <p:nvPr/>
        </p:nvSpPr>
        <p:spPr>
          <a:xfrm>
            <a:off x="999999" y="4900492"/>
            <a:ext cx="3572001" cy="7099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 err="1"/>
              <a:t>Seamlessly</a:t>
            </a:r>
            <a:r>
              <a:rPr lang="es-ES" sz="1400" dirty="0"/>
              <a:t> </a:t>
            </a:r>
            <a:r>
              <a:rPr lang="es-ES" sz="1400" dirty="0" err="1"/>
              <a:t>integrated</a:t>
            </a:r>
            <a:r>
              <a:rPr lang="es-ES" sz="1400" dirty="0"/>
              <a:t> API</a:t>
            </a:r>
            <a:endParaRPr lang="en-US" sz="1400" dirty="0"/>
          </a:p>
          <a:p>
            <a:r>
              <a:rPr lang="en-US" sz="1400" dirty="0"/>
              <a:t>Extensive documentation and courses</a:t>
            </a:r>
          </a:p>
        </p:txBody>
      </p:sp>
    </p:spTree>
    <p:extLst>
      <p:ext uri="{BB962C8B-B14F-4D97-AF65-F5344CB8AC3E}">
        <p14:creationId xmlns:p14="http://schemas.microsoft.com/office/powerpoint/2010/main" val="1565867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 err="1"/>
              <a:t>Costs</a:t>
            </a:r>
            <a:r>
              <a:rPr lang="es-ES" dirty="0"/>
              <a:t> and </a:t>
            </a:r>
            <a:r>
              <a:rPr lang="es-ES" dirty="0" err="1"/>
              <a:t>Benefits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1435692" y="2769514"/>
            <a:ext cx="3103414" cy="461665"/>
          </a:xfrm>
        </p:spPr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 </a:t>
            </a:r>
            <a:r>
              <a:rPr lang="es-ES" dirty="0" err="1"/>
              <a:t>money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current</a:t>
            </a:r>
            <a:r>
              <a:rPr lang="es-ES" dirty="0"/>
              <a:t> </a:t>
            </a:r>
            <a:r>
              <a:rPr lang="es-ES" dirty="0" err="1"/>
              <a:t>state</a:t>
            </a:r>
            <a:r>
              <a:rPr lang="es-ES" dirty="0"/>
              <a:t> </a:t>
            </a:r>
            <a:r>
              <a:rPr lang="es-ES" dirty="0" err="1"/>
              <a:t>costs</a:t>
            </a:r>
            <a:r>
              <a:rPr lang="es-ES" dirty="0"/>
              <a:t> </a:t>
            </a:r>
            <a:r>
              <a:rPr lang="es-ES" dirty="0" err="1"/>
              <a:t>hospitals</a:t>
            </a:r>
            <a:r>
              <a:rPr lang="es-ES" dirty="0"/>
              <a:t> and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fix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9"/>
          </p:nvPr>
        </p:nvSpPr>
        <p:spPr>
          <a:xfrm>
            <a:off x="1435692" y="3764166"/>
            <a:ext cx="2616101" cy="276999"/>
          </a:xfrm>
        </p:spPr>
        <p:txBody>
          <a:bodyPr/>
          <a:lstStyle/>
          <a:p>
            <a:r>
              <a:rPr lang="es-ES" dirty="0" err="1"/>
              <a:t>Solving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D.S.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0"/>
          </p:nvPr>
        </p:nvSpPr>
        <p:spPr>
          <a:xfrm>
            <a:off x="1435692" y="4059202"/>
            <a:ext cx="3103414" cy="589905"/>
          </a:xfrm>
        </p:spPr>
        <p:txBody>
          <a:bodyPr/>
          <a:lstStyle/>
          <a:p>
            <a:r>
              <a:rPr lang="es-ES" dirty="0" err="1"/>
              <a:t>Fixing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. </a:t>
            </a:r>
            <a:r>
              <a:rPr lang="es-ES" dirty="0" err="1"/>
              <a:t>From</a:t>
            </a:r>
            <a:r>
              <a:rPr lang="es-ES" dirty="0"/>
              <a:t> data </a:t>
            </a:r>
            <a:r>
              <a:rPr lang="es-ES" dirty="0" err="1"/>
              <a:t>collection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deployment</a:t>
            </a:r>
            <a:r>
              <a:rPr lang="es-ES" dirty="0"/>
              <a:t>. </a:t>
            </a:r>
          </a:p>
          <a:p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 err="1"/>
              <a:t>Work</a:t>
            </a:r>
            <a:r>
              <a:rPr lang="es-ES" dirty="0"/>
              <a:t> PLAN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2"/>
          </p:nvPr>
        </p:nvSpPr>
        <p:spPr>
          <a:xfrm>
            <a:off x="5542303" y="2768578"/>
            <a:ext cx="3103414" cy="589905"/>
          </a:xfrm>
        </p:spPr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take</a:t>
            </a:r>
            <a:r>
              <a:rPr lang="es-ES" dirty="0"/>
              <a:t> and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require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s-ES" dirty="0" err="1"/>
              <a:t>isks</a:t>
            </a:r>
            <a:r>
              <a:rPr lang="es-ES" dirty="0"/>
              <a:t> and </a:t>
            </a:r>
            <a:r>
              <a:rPr lang="es-ES" dirty="0" err="1"/>
              <a:t>Viability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4"/>
          </p:nvPr>
        </p:nvSpPr>
        <p:spPr>
          <a:xfrm>
            <a:off x="5539734" y="4059202"/>
            <a:ext cx="3103414" cy="589905"/>
          </a:xfrm>
        </p:spPr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are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risks</a:t>
            </a:r>
            <a:r>
              <a:rPr lang="es-ES" dirty="0"/>
              <a:t> and can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 </a:t>
            </a:r>
            <a:r>
              <a:rPr lang="es-ES" dirty="0" err="1"/>
              <a:t>worth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41"/>
          </p:nvPr>
        </p:nvSpPr>
        <p:spPr>
          <a:xfrm>
            <a:off x="4620000" y="3687553"/>
            <a:ext cx="919733" cy="614469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pic>
        <p:nvPicPr>
          <p:cNvPr id="18" name="Picture 2" descr="Palliative Care Considerations For Patients With Cardiovascular Disease  Under COVID-19 - American College of Cardiology"/>
          <p:cNvPicPr>
            <a:picLocks noGrp="1" noChangeAspect="1" noChangeArrowheads="1"/>
          </p:cNvPicPr>
          <p:nvPr>
            <p:ph type="pic" sz="quarter" idx="3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" r="4375"/>
          <a:stretch>
            <a:fillRect/>
          </a:stretch>
        </p:blipFill>
        <p:spPr bwMode="auto">
          <a:xfrm>
            <a:off x="4620100" y="5050800"/>
            <a:ext cx="2044700" cy="149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Role of AI in Medical Device Innovations"/>
          <p:cNvPicPr>
            <a:picLocks noGrp="1" noChangeAspect="1" noChangeArrowheads="1"/>
          </p:cNvPicPr>
          <p:nvPr>
            <p:ph type="pic" sz="quarter" idx="3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7" r="8937"/>
          <a:stretch>
            <a:fillRect/>
          </a:stretch>
        </p:blipFill>
        <p:spPr bwMode="auto">
          <a:xfrm>
            <a:off x="6767413" y="5050638"/>
            <a:ext cx="2044800" cy="14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uebas PCR y tests serológicos, el quién es quién del diagnóstico Covid-19  | Quirónsalud"/>
          <p:cNvPicPr>
            <a:picLocks noGrp="1" noChangeAspect="1" noChangeArrowheads="1"/>
          </p:cNvPicPr>
          <p:nvPr>
            <p:ph type="pic" sz="quarter" idx="3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" r="4396"/>
          <a:stretch>
            <a:fillRect/>
          </a:stretch>
        </p:blipFill>
        <p:spPr bwMode="auto">
          <a:xfrm>
            <a:off x="331787" y="5050800"/>
            <a:ext cx="2044800" cy="14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ring for people with diabetes in Bangladesh during COVID-19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" b="1294"/>
          <a:stretch>
            <a:fillRect/>
          </a:stretch>
        </p:blipFill>
        <p:spPr bwMode="auto">
          <a:xfrm>
            <a:off x="2475893" y="5050800"/>
            <a:ext cx="2044800" cy="14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2F985D-322F-0540-C24B-B34F9565BAFD}"/>
              </a:ext>
            </a:extLst>
          </p:cNvPr>
          <p:cNvSpPr txBox="1"/>
          <p:nvPr/>
        </p:nvSpPr>
        <p:spPr>
          <a:xfrm>
            <a:off x="2090233" y="1099314"/>
            <a:ext cx="5001208" cy="707886"/>
          </a:xfrm>
          <a:prstGeom prst="rect">
            <a:avLst/>
          </a:prstGeom>
          <a:solidFill>
            <a:srgbClr val="F7F7F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4000" dirty="0">
                <a:solidFill>
                  <a:schemeClr val="tx1">
                    <a:lumMod val="20000"/>
                    <a:lumOff val="80000"/>
                  </a:schemeClr>
                </a:solidFill>
                <a:latin typeface="Montserrat SemiBold" panose="00000700000000000000" pitchFamily="2" charset="0"/>
              </a:rPr>
              <a:t>CONTENT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07E854F-E9EA-ABCF-E080-91416F8380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6"/>
          </p:nvPr>
        </p:nvSpPr>
        <p:spPr>
          <a:xfrm>
            <a:off x="222617" y="6571295"/>
            <a:ext cx="6730800" cy="286705"/>
          </a:xfrm>
        </p:spPr>
        <p:txBody>
          <a:bodyPr/>
          <a:lstStyle/>
          <a:p>
            <a:r>
              <a:rPr lang="es-ES" dirty="0"/>
              <a:t>Título de Proyecto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31B9369-19A7-E417-9F7B-BF3CF4C36D4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2FF36F2-5006-862C-67A1-169D743CCE8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Imagen 7" descr="Imagen que contiene pez&#10;&#10;Descripción generada automáticamente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815546"/>
            <a:ext cx="9172832" cy="57557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685" y="1899920"/>
            <a:ext cx="1846631" cy="14655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575944" y="1232200"/>
            <a:ext cx="7992110" cy="959237"/>
          </a:xfrm>
        </p:spPr>
        <p:txBody>
          <a:bodyPr wrap="square"/>
          <a:lstStyle/>
          <a:p>
            <a:pPr algn="ctr"/>
            <a:r>
              <a:rPr lang="en-GB" sz="2800" b="0" dirty="0">
                <a:solidFill>
                  <a:schemeClr val="bg2">
                    <a:lumMod val="75000"/>
                  </a:schemeClr>
                </a:solidFill>
                <a:sym typeface="+mn-ea"/>
              </a:rPr>
              <a:t>Prediction using AI</a:t>
            </a:r>
            <a:endParaRPr lang="en-GB" sz="2800" b="0" dirty="0">
              <a:solidFill>
                <a:schemeClr val="bg2">
                  <a:lumMod val="75000"/>
                </a:schemeClr>
              </a:solidFill>
            </a:endParaRPr>
          </a:p>
          <a:p>
            <a:endParaRPr lang="es-ES" sz="3200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>
          <a:xfrm>
            <a:off x="200392" y="6571295"/>
            <a:ext cx="6730800" cy="286705"/>
          </a:xfrm>
        </p:spPr>
        <p:txBody>
          <a:bodyPr>
            <a:normAutofit lnSpcReduction="10000"/>
          </a:bodyPr>
          <a:lstStyle/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902318" y="1966921"/>
            <a:ext cx="7339363" cy="581698"/>
          </a:xfrm>
        </p:spPr>
        <p:txBody>
          <a:bodyPr wrap="square"/>
          <a:lstStyle/>
          <a:p>
            <a:r>
              <a:rPr lang="en-US" sz="1400" dirty="0"/>
              <a:t>Advanced machine learning techniques will be applied to develop a model capable of accurately predicting the severity of COVID-19 in diabetic patients. </a:t>
            </a:r>
          </a:p>
        </p:txBody>
      </p:sp>
      <p:pic>
        <p:nvPicPr>
          <p:cNvPr id="14" name="Picture 13" descr="d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65" y="3843655"/>
            <a:ext cx="5996940" cy="2124075"/>
          </a:xfrm>
          <a:prstGeom prst="rect">
            <a:avLst/>
          </a:prstGeom>
        </p:spPr>
      </p:pic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2D5409CE-8F1B-A3E7-52E5-CB7B176620B8}"/>
              </a:ext>
            </a:extLst>
          </p:cNvPr>
          <p:cNvSpPr txBox="1">
            <a:spLocks/>
          </p:cNvSpPr>
          <p:nvPr/>
        </p:nvSpPr>
        <p:spPr>
          <a:xfrm>
            <a:off x="902318" y="2905288"/>
            <a:ext cx="7339363" cy="5816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approach aims to enable timely and effective interventions, ultimately improving patient outcomes and optimizing the use of healthcare resources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73D754-D9CA-BC53-7B9C-CE5889B2F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5688E6E-3D1D-987D-CF7F-B94EC4CCFE2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913143" y="1249524"/>
            <a:ext cx="3317713" cy="480131"/>
          </a:xfrm>
        </p:spPr>
        <p:txBody>
          <a:bodyPr/>
          <a:lstStyle/>
          <a:p>
            <a:r>
              <a:rPr lang="es-ES" sz="2800" dirty="0">
                <a:solidFill>
                  <a:schemeClr val="bg2">
                    <a:lumMod val="75000"/>
                  </a:schemeClr>
                </a:solidFill>
              </a:rPr>
              <a:t>Data </a:t>
            </a:r>
            <a:r>
              <a:rPr lang="es-ES" sz="2800" dirty="0" err="1">
                <a:solidFill>
                  <a:schemeClr val="bg2">
                    <a:lumMod val="75000"/>
                  </a:schemeClr>
                </a:solidFill>
              </a:rPr>
              <a:t>Integration</a:t>
            </a:r>
            <a:endParaRPr lang="es-ES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15F1C6A-B21B-9AD2-9DD2-8F4AADC13E9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37931" y="2413517"/>
            <a:ext cx="3134691" cy="3646815"/>
          </a:xfrm>
        </p:spPr>
        <p:txBody>
          <a:bodyPr>
            <a:normAutofit/>
          </a:bodyPr>
          <a:lstStyle/>
          <a:p>
            <a:pPr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b="1" dirty="0" err="1"/>
              <a:t>Understanding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data </a:t>
            </a:r>
            <a:r>
              <a:rPr lang="es-ES" dirty="0"/>
              <a:t>and </a:t>
            </a:r>
            <a:r>
              <a:rPr lang="es-ES" dirty="0" err="1"/>
              <a:t>creating</a:t>
            </a:r>
            <a:r>
              <a:rPr lang="es-ES" dirty="0"/>
              <a:t> </a:t>
            </a:r>
            <a:r>
              <a:rPr lang="es-ES" dirty="0" err="1"/>
              <a:t>metadata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supcomprehensiveport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.</a:t>
            </a:r>
          </a:p>
          <a:p>
            <a:pPr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b="1" dirty="0" err="1"/>
              <a:t>Reconciling</a:t>
            </a:r>
            <a:r>
              <a:rPr lang="es-ES" b="1" dirty="0"/>
              <a:t> </a:t>
            </a:r>
            <a:r>
              <a:rPr lang="es-ES" b="1" dirty="0" err="1"/>
              <a:t>instances</a:t>
            </a:r>
            <a:r>
              <a:rPr lang="es-ES" b="1" dirty="0"/>
              <a:t> and </a:t>
            </a:r>
            <a:r>
              <a:rPr lang="es-ES" b="1" dirty="0" err="1"/>
              <a:t>features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link </a:t>
            </a:r>
            <a:r>
              <a:rPr lang="es-ES" dirty="0" err="1"/>
              <a:t>all</a:t>
            </a:r>
            <a:r>
              <a:rPr lang="es-ES" dirty="0"/>
              <a:t> data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patient</a:t>
            </a:r>
            <a:r>
              <a:rPr lang="es-ES" dirty="0"/>
              <a:t> </a:t>
            </a:r>
            <a:r>
              <a:rPr lang="es-ES" dirty="0" err="1"/>
              <a:t>accross</a:t>
            </a:r>
            <a:r>
              <a:rPr lang="es-ES" dirty="0"/>
              <a:t> data </a:t>
            </a:r>
            <a:r>
              <a:rPr lang="es-ES" dirty="0" err="1"/>
              <a:t>sources</a:t>
            </a:r>
            <a:r>
              <a:rPr lang="es-ES" dirty="0"/>
              <a:t>.</a:t>
            </a:r>
          </a:p>
          <a:p>
            <a:pPr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b="1" dirty="0" err="1"/>
              <a:t>Consolidating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files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a single </a:t>
            </a:r>
            <a:r>
              <a:rPr lang="es-ES" dirty="0" err="1"/>
              <a:t>dataset</a:t>
            </a:r>
            <a:r>
              <a:rPr lang="es-ES" dirty="0"/>
              <a:t> </a:t>
            </a:r>
          </a:p>
          <a:p>
            <a:pPr indent="-1714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b="1" dirty="0" err="1"/>
              <a:t>Selectively</a:t>
            </a:r>
            <a:r>
              <a:rPr lang="es-ES" b="1" dirty="0"/>
              <a:t> </a:t>
            </a:r>
            <a:r>
              <a:rPr lang="es-ES" b="1" dirty="0" err="1"/>
              <a:t>filtering</a:t>
            </a:r>
            <a:r>
              <a:rPr lang="es-ES" b="1" dirty="0"/>
              <a:t> </a:t>
            </a:r>
            <a:r>
              <a:rPr lang="es-ES" dirty="0"/>
              <a:t>data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remove</a:t>
            </a:r>
            <a:r>
              <a:rPr lang="es-ES" dirty="0"/>
              <a:t> </a:t>
            </a:r>
            <a:r>
              <a:rPr lang="es-ES" dirty="0" err="1"/>
              <a:t>unnecessary</a:t>
            </a:r>
            <a:r>
              <a:rPr lang="es-ES" dirty="0"/>
              <a:t> </a:t>
            </a:r>
            <a:r>
              <a:rPr lang="es-ES" dirty="0" err="1"/>
              <a:t>information</a:t>
            </a:r>
            <a:endParaRPr lang="es-ES" dirty="0"/>
          </a:p>
          <a:p>
            <a:pPr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b="1" dirty="0" err="1"/>
              <a:t>Augmenting</a:t>
            </a:r>
            <a:r>
              <a:rPr lang="es-ES" b="1" dirty="0"/>
              <a:t> data </a:t>
            </a:r>
            <a:r>
              <a:rPr lang="es-ES" b="1" dirty="0" err="1"/>
              <a:t>privacy</a:t>
            </a:r>
            <a:r>
              <a:rPr lang="es-ES" b="1" dirty="0"/>
              <a:t> </a:t>
            </a:r>
            <a:r>
              <a:rPr lang="es-ES" dirty="0" err="1"/>
              <a:t>through</a:t>
            </a:r>
            <a:r>
              <a:rPr lang="es-ES" dirty="0"/>
              <a:t> a </a:t>
            </a:r>
            <a:r>
              <a:rPr lang="es-ES" dirty="0" err="1"/>
              <a:t>multi-layered</a:t>
            </a:r>
            <a:r>
              <a:rPr lang="es-ES" dirty="0"/>
              <a:t> </a:t>
            </a:r>
            <a:r>
              <a:rPr lang="es-ES" dirty="0" err="1"/>
              <a:t>approach</a:t>
            </a:r>
            <a:r>
              <a:rPr lang="es-ES" b="1" dirty="0"/>
              <a:t> </a:t>
            </a:r>
          </a:p>
          <a:p>
            <a:endParaRPr lang="es-ES" dirty="0"/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DCC66D77-1E00-B711-4C00-D9C9645873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7110859"/>
              </p:ext>
            </p:extLst>
          </p:nvPr>
        </p:nvGraphicFramePr>
        <p:xfrm>
          <a:off x="3837992" y="2413517"/>
          <a:ext cx="4889241" cy="3122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6FA5E00-5C93-19DF-F878-1E2283FA3BC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37931" y="2081477"/>
            <a:ext cx="1708964" cy="289823"/>
          </a:xfrm>
        </p:spPr>
        <p:txBody>
          <a:bodyPr/>
          <a:lstStyle/>
          <a:p>
            <a:r>
              <a:rPr lang="es-ES" dirty="0"/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799718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303E7-26E9-B3B4-C68B-08CA154A6FD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5750" y="1725258"/>
            <a:ext cx="3317713" cy="646331"/>
          </a:xfrm>
        </p:spPr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Acquisition</a:t>
            </a:r>
            <a:r>
              <a:rPr lang="es-ES" dirty="0"/>
              <a:t> and </a:t>
            </a:r>
            <a:r>
              <a:rPr lang="es-ES" dirty="0" err="1"/>
              <a:t>Integration</a:t>
            </a:r>
            <a:endParaRPr lang="es-E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5DFE4FF-D097-AE56-5861-8D11A5A3CD3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17289" y="1818080"/>
            <a:ext cx="736143" cy="460685"/>
          </a:xfrm>
        </p:spPr>
        <p:txBody>
          <a:bodyPr/>
          <a:lstStyle/>
          <a:p>
            <a:r>
              <a:rPr lang="en-CO" dirty="0"/>
              <a:t>01.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8BB6C16-5175-ED7A-492F-B07F1BECF93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772857" y="1818082"/>
            <a:ext cx="736143" cy="460685"/>
          </a:xfrm>
        </p:spPr>
        <p:txBody>
          <a:bodyPr/>
          <a:lstStyle/>
          <a:p>
            <a:r>
              <a:rPr lang="en-CO" dirty="0"/>
              <a:t>02.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2B4A71B-2B57-7CCC-3186-95BDDFC8C64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7A9F8BF2-BDDD-DF4A-6652-60951F5A5827}"/>
              </a:ext>
            </a:extLst>
          </p:cNvPr>
          <p:cNvSpPr txBox="1">
            <a:spLocks/>
          </p:cNvSpPr>
          <p:nvPr/>
        </p:nvSpPr>
        <p:spPr>
          <a:xfrm>
            <a:off x="5429933" y="1725258"/>
            <a:ext cx="3317713" cy="64633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000" kern="12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Data </a:t>
            </a:r>
            <a:r>
              <a:rPr lang="es-ES" dirty="0" err="1"/>
              <a:t>Organization</a:t>
            </a:r>
            <a:r>
              <a:rPr lang="es-ES" dirty="0"/>
              <a:t> and </a:t>
            </a:r>
            <a:r>
              <a:rPr lang="es-ES" dirty="0" err="1"/>
              <a:t>Context</a:t>
            </a:r>
            <a:r>
              <a:rPr lang="es-ES" dirty="0"/>
              <a:t> </a:t>
            </a:r>
            <a:r>
              <a:rPr lang="es-ES" dirty="0" err="1"/>
              <a:t>Understanding</a:t>
            </a:r>
            <a:endParaRPr lang="es-E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50B2E66-2349-927F-B80A-45BE65D2AB6F}"/>
              </a:ext>
            </a:extLst>
          </p:cNvPr>
          <p:cNvSpPr txBox="1">
            <a:spLocks/>
          </p:cNvSpPr>
          <p:nvPr/>
        </p:nvSpPr>
        <p:spPr>
          <a:xfrm>
            <a:off x="1310446" y="2463964"/>
            <a:ext cx="2548319" cy="173893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Data collection</a:t>
            </a:r>
          </a:p>
          <a:p>
            <a:endParaRPr lang="en-CO" dirty="0"/>
          </a:p>
          <a:p>
            <a:r>
              <a:rPr lang="en-US" dirty="0"/>
              <a:t>F</a:t>
            </a:r>
            <a:r>
              <a:rPr lang="en-CO" dirty="0"/>
              <a:t>ormat conversion</a:t>
            </a:r>
          </a:p>
          <a:p>
            <a:endParaRPr lang="en-CO" dirty="0"/>
          </a:p>
          <a:p>
            <a:r>
              <a:rPr lang="en-US" dirty="0"/>
              <a:t>D</a:t>
            </a:r>
            <a:r>
              <a:rPr lang="en-CO" dirty="0"/>
              <a:t>ataset preparation</a:t>
            </a:r>
          </a:p>
          <a:p>
            <a:endParaRPr lang="en-CO" dirty="0"/>
          </a:p>
          <a:p>
            <a:r>
              <a:rPr lang="en-US" dirty="0"/>
              <a:t>D</a:t>
            </a:r>
            <a:r>
              <a:rPr lang="en-CO" dirty="0"/>
              <a:t>ataset consolidation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86CF6C6C-325E-27F3-E1C5-4FEFBF770F40}"/>
              </a:ext>
            </a:extLst>
          </p:cNvPr>
          <p:cNvSpPr txBox="1">
            <a:spLocks/>
          </p:cNvSpPr>
          <p:nvPr/>
        </p:nvSpPr>
        <p:spPr>
          <a:xfrm>
            <a:off x="1039699" y="2421397"/>
            <a:ext cx="2548318" cy="184665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C8539CB-2163-BA7A-E821-A2CBE95F0F51}"/>
              </a:ext>
            </a:extLst>
          </p:cNvPr>
          <p:cNvSpPr txBox="1">
            <a:spLocks/>
          </p:cNvSpPr>
          <p:nvPr/>
        </p:nvSpPr>
        <p:spPr>
          <a:xfrm>
            <a:off x="5845018" y="2464429"/>
            <a:ext cx="2548319" cy="120545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Data quality evaluation</a:t>
            </a:r>
          </a:p>
          <a:p>
            <a:endParaRPr lang="en-CO" dirty="0"/>
          </a:p>
          <a:p>
            <a:r>
              <a:rPr lang="en-US" dirty="0"/>
              <a:t>Initial data analysis</a:t>
            </a:r>
            <a:endParaRPr lang="en-CO" dirty="0"/>
          </a:p>
          <a:p>
            <a:endParaRPr lang="en-CO" dirty="0"/>
          </a:p>
          <a:p>
            <a:r>
              <a:rPr lang="en-US" dirty="0"/>
              <a:t>Metadata handling</a:t>
            </a:r>
            <a:endParaRPr lang="en-CO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117F3E27-8BD0-C28D-1D88-313253DDE88D}"/>
              </a:ext>
            </a:extLst>
          </p:cNvPr>
          <p:cNvSpPr txBox="1">
            <a:spLocks/>
          </p:cNvSpPr>
          <p:nvPr/>
        </p:nvSpPr>
        <p:spPr>
          <a:xfrm>
            <a:off x="5574270" y="2421397"/>
            <a:ext cx="2548318" cy="128240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6" name="Elipse 20">
            <a:extLst>
              <a:ext uri="{FF2B5EF4-FFF2-40B4-BE49-F238E27FC236}">
                <a16:creationId xmlns:a16="http://schemas.microsoft.com/office/drawing/2014/main" id="{2E7A8930-225D-BC5B-3758-137638B71800}"/>
              </a:ext>
            </a:extLst>
          </p:cNvPr>
          <p:cNvSpPr/>
          <p:nvPr/>
        </p:nvSpPr>
        <p:spPr>
          <a:xfrm>
            <a:off x="1410982" y="4399666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63D0F2-5C81-0791-A603-280D4A6DB501}"/>
              </a:ext>
            </a:extLst>
          </p:cNvPr>
          <p:cNvSpPr txBox="1">
            <a:spLocks/>
          </p:cNvSpPr>
          <p:nvPr/>
        </p:nvSpPr>
        <p:spPr>
          <a:xfrm>
            <a:off x="2138477" y="4570413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sz="1800" dirty="0"/>
              <a:t>week</a:t>
            </a:r>
          </a:p>
        </p:txBody>
      </p:sp>
      <p:sp>
        <p:nvSpPr>
          <p:cNvPr id="37" name="Elipse 20">
            <a:extLst>
              <a:ext uri="{FF2B5EF4-FFF2-40B4-BE49-F238E27FC236}">
                <a16:creationId xmlns:a16="http://schemas.microsoft.com/office/drawing/2014/main" id="{5CA68433-C630-0D26-FC26-C34696E1667B}"/>
              </a:ext>
            </a:extLst>
          </p:cNvPr>
          <p:cNvSpPr/>
          <p:nvPr/>
        </p:nvSpPr>
        <p:spPr>
          <a:xfrm>
            <a:off x="5831900" y="4084033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7C5D188B-C167-DD1E-59BA-6217BEB21120}"/>
              </a:ext>
            </a:extLst>
          </p:cNvPr>
          <p:cNvSpPr txBox="1">
            <a:spLocks/>
          </p:cNvSpPr>
          <p:nvPr/>
        </p:nvSpPr>
        <p:spPr>
          <a:xfrm>
            <a:off x="6559395" y="4254780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</a:t>
            </a:r>
            <a:r>
              <a:rPr lang="en-CO" sz="1800" dirty="0"/>
              <a:t>eeks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D9438892-5A1B-0DDE-051B-9FD8E9B56BD1}"/>
              </a:ext>
            </a:extLst>
          </p:cNvPr>
          <p:cNvSpPr txBox="1">
            <a:spLocks/>
          </p:cNvSpPr>
          <p:nvPr/>
        </p:nvSpPr>
        <p:spPr>
          <a:xfrm>
            <a:off x="6559395" y="4520940"/>
            <a:ext cx="2548318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It can extend by 1 week</a:t>
            </a:r>
          </a:p>
        </p:txBody>
      </p:sp>
    </p:spTree>
    <p:extLst>
      <p:ext uri="{BB962C8B-B14F-4D97-AF65-F5344CB8AC3E}">
        <p14:creationId xmlns:p14="http://schemas.microsoft.com/office/powerpoint/2010/main" val="1845756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C96C59-9256-114D-9DD8-3359BE91119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8232" y="1667872"/>
            <a:ext cx="3317713" cy="369332"/>
          </a:xfrm>
        </p:spPr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Preprocessing</a:t>
            </a:r>
            <a:endParaRPr lang="es-E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AD8A31C-177A-570A-1333-BEF19924B63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12089" y="1622195"/>
            <a:ext cx="736143" cy="460685"/>
          </a:xfrm>
        </p:spPr>
        <p:txBody>
          <a:bodyPr/>
          <a:lstStyle/>
          <a:p>
            <a:r>
              <a:rPr lang="en-CO" dirty="0"/>
              <a:t>03.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CB8F2E9-4407-0230-39B7-8DCA7FEB6F0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778055" y="1715017"/>
            <a:ext cx="736143" cy="460685"/>
          </a:xfrm>
        </p:spPr>
        <p:txBody>
          <a:bodyPr/>
          <a:lstStyle/>
          <a:p>
            <a:r>
              <a:rPr lang="en-CO" dirty="0"/>
              <a:t>04.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BC71841-3541-B802-C327-94CF7602F2C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5AFF7FFC-1BC3-A5BB-62D1-6D37EC27E2C0}"/>
              </a:ext>
            </a:extLst>
          </p:cNvPr>
          <p:cNvSpPr txBox="1">
            <a:spLocks/>
          </p:cNvSpPr>
          <p:nvPr/>
        </p:nvSpPr>
        <p:spPr>
          <a:xfrm>
            <a:off x="5514198" y="1622195"/>
            <a:ext cx="3317713" cy="64633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000" kern="12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Development</a:t>
            </a:r>
            <a:r>
              <a:rPr lang="es-ES" dirty="0"/>
              <a:t> and Training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805F4F5-4DDC-3B35-0B3A-21BBB4F4A5F6}"/>
              </a:ext>
            </a:extLst>
          </p:cNvPr>
          <p:cNvSpPr txBox="1">
            <a:spLocks/>
          </p:cNvSpPr>
          <p:nvPr/>
        </p:nvSpPr>
        <p:spPr>
          <a:xfrm>
            <a:off x="1323648" y="2148454"/>
            <a:ext cx="2548319" cy="2687915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Data cleaning</a:t>
            </a:r>
          </a:p>
          <a:p>
            <a:endParaRPr lang="en-CO" dirty="0"/>
          </a:p>
          <a:p>
            <a:r>
              <a:rPr lang="en-US" dirty="0"/>
              <a:t>Encoding categorical variables</a:t>
            </a:r>
            <a:endParaRPr lang="en-CO" dirty="0"/>
          </a:p>
          <a:p>
            <a:endParaRPr lang="en-CO" dirty="0"/>
          </a:p>
          <a:p>
            <a:r>
              <a:rPr lang="en-US" dirty="0"/>
              <a:t>Standardization and normalization of numerical variables</a:t>
            </a:r>
            <a:endParaRPr lang="en-CO" dirty="0"/>
          </a:p>
          <a:p>
            <a:endParaRPr lang="en-CO" dirty="0"/>
          </a:p>
          <a:p>
            <a:r>
              <a:rPr lang="en-US" dirty="0"/>
              <a:t>Feature engineering</a:t>
            </a:r>
          </a:p>
          <a:p>
            <a:endParaRPr lang="en-US" dirty="0"/>
          </a:p>
          <a:p>
            <a:r>
              <a:rPr lang="en-US" dirty="0"/>
              <a:t>Class imbalance handling</a:t>
            </a:r>
            <a:endParaRPr lang="en-CO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736EF2F8-B5E0-6AA7-527F-9AA8A7B727F6}"/>
              </a:ext>
            </a:extLst>
          </p:cNvPr>
          <p:cNvSpPr txBox="1">
            <a:spLocks/>
          </p:cNvSpPr>
          <p:nvPr/>
        </p:nvSpPr>
        <p:spPr>
          <a:xfrm>
            <a:off x="1048232" y="2175702"/>
            <a:ext cx="2548318" cy="7181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30100195-E28E-86F8-F4AC-53FAF01AA943}"/>
              </a:ext>
            </a:extLst>
          </p:cNvPr>
          <p:cNvSpPr txBox="1">
            <a:spLocks/>
          </p:cNvSpPr>
          <p:nvPr/>
        </p:nvSpPr>
        <p:spPr>
          <a:xfrm>
            <a:off x="1039699" y="3489846"/>
            <a:ext cx="2548318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503ED90E-606D-CEA1-BCC8-3A81C594DDCD}"/>
              </a:ext>
            </a:extLst>
          </p:cNvPr>
          <p:cNvSpPr txBox="1">
            <a:spLocks/>
          </p:cNvSpPr>
          <p:nvPr/>
        </p:nvSpPr>
        <p:spPr>
          <a:xfrm>
            <a:off x="1032912" y="4164955"/>
            <a:ext cx="2548318" cy="7181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4A72BB7A-EC95-168B-9BD7-BE11655EAF52}"/>
              </a:ext>
            </a:extLst>
          </p:cNvPr>
          <p:cNvSpPr txBox="1">
            <a:spLocks/>
          </p:cNvSpPr>
          <p:nvPr/>
        </p:nvSpPr>
        <p:spPr>
          <a:xfrm>
            <a:off x="5845018" y="2464429"/>
            <a:ext cx="2548319" cy="120545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Model selection</a:t>
            </a:r>
          </a:p>
          <a:p>
            <a:endParaRPr lang="en-CO" dirty="0"/>
          </a:p>
          <a:p>
            <a:r>
              <a:rPr lang="en-US" dirty="0"/>
              <a:t>Hyperparameter tunning</a:t>
            </a:r>
            <a:endParaRPr lang="en-CO" dirty="0"/>
          </a:p>
          <a:p>
            <a:endParaRPr lang="en-CO" dirty="0"/>
          </a:p>
          <a:p>
            <a:r>
              <a:rPr lang="en-US" dirty="0"/>
              <a:t>Model training</a:t>
            </a:r>
            <a:endParaRPr lang="en-CO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CD7805B-9B8C-3007-EF5A-C4F117127F7D}"/>
              </a:ext>
            </a:extLst>
          </p:cNvPr>
          <p:cNvSpPr txBox="1">
            <a:spLocks/>
          </p:cNvSpPr>
          <p:nvPr/>
        </p:nvSpPr>
        <p:spPr>
          <a:xfrm>
            <a:off x="5574270" y="2421397"/>
            <a:ext cx="2548318" cy="128240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31" name="Elipse 20">
            <a:extLst>
              <a:ext uri="{FF2B5EF4-FFF2-40B4-BE49-F238E27FC236}">
                <a16:creationId xmlns:a16="http://schemas.microsoft.com/office/drawing/2014/main" id="{CFC3066F-9F63-9A55-B01D-BD7688A7BF45}"/>
              </a:ext>
            </a:extLst>
          </p:cNvPr>
          <p:cNvSpPr/>
          <p:nvPr/>
        </p:nvSpPr>
        <p:spPr>
          <a:xfrm>
            <a:off x="1365893" y="5093977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57B9ED39-381C-2423-B35E-B9982FF8DE7E}"/>
              </a:ext>
            </a:extLst>
          </p:cNvPr>
          <p:cNvSpPr txBox="1">
            <a:spLocks/>
          </p:cNvSpPr>
          <p:nvPr/>
        </p:nvSpPr>
        <p:spPr>
          <a:xfrm>
            <a:off x="2093388" y="5264724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sz="1800" dirty="0"/>
              <a:t>weeks</a:t>
            </a:r>
          </a:p>
        </p:txBody>
      </p:sp>
      <p:sp>
        <p:nvSpPr>
          <p:cNvPr id="33" name="Elipse 20">
            <a:extLst>
              <a:ext uri="{FF2B5EF4-FFF2-40B4-BE49-F238E27FC236}">
                <a16:creationId xmlns:a16="http://schemas.microsoft.com/office/drawing/2014/main" id="{F88E4DC9-FD15-22BB-9B3B-2F6058F34D23}"/>
              </a:ext>
            </a:extLst>
          </p:cNvPr>
          <p:cNvSpPr/>
          <p:nvPr/>
        </p:nvSpPr>
        <p:spPr>
          <a:xfrm>
            <a:off x="5845018" y="3953766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EEB8C60-A4E2-97E2-3082-F82F12E0EE3D}"/>
              </a:ext>
            </a:extLst>
          </p:cNvPr>
          <p:cNvSpPr txBox="1">
            <a:spLocks/>
          </p:cNvSpPr>
          <p:nvPr/>
        </p:nvSpPr>
        <p:spPr>
          <a:xfrm>
            <a:off x="6572513" y="4124513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</a:t>
            </a:r>
            <a:r>
              <a:rPr lang="en-CO" sz="1800" dirty="0"/>
              <a:t>eek</a:t>
            </a:r>
          </a:p>
        </p:txBody>
      </p:sp>
    </p:spTree>
    <p:extLst>
      <p:ext uri="{BB962C8B-B14F-4D97-AF65-F5344CB8AC3E}">
        <p14:creationId xmlns:p14="http://schemas.microsoft.com/office/powerpoint/2010/main" val="1335639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1453D0-254D-D21E-A8BD-AA9170195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6F4994-0C64-5E62-2AFA-629BDF3F53E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9702" y="2096914"/>
            <a:ext cx="3317713" cy="646331"/>
          </a:xfrm>
        </p:spPr>
        <p:txBody>
          <a:bodyPr/>
          <a:lstStyle/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Evaluation</a:t>
            </a:r>
            <a:r>
              <a:rPr lang="es-ES" dirty="0"/>
              <a:t> and </a:t>
            </a:r>
            <a:r>
              <a:rPr lang="es-ES" dirty="0" err="1"/>
              <a:t>Validation</a:t>
            </a:r>
            <a:endParaRPr lang="es-E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9406AB-5C80-840C-29BC-0BC1D38B2FF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83559" y="2177408"/>
            <a:ext cx="736143" cy="460685"/>
          </a:xfrm>
        </p:spPr>
        <p:txBody>
          <a:bodyPr/>
          <a:lstStyle/>
          <a:p>
            <a:r>
              <a:rPr lang="en-CO" dirty="0"/>
              <a:t>05.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3B4E1F5-BBF0-BC6E-D499-166784C095F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778055" y="1389821"/>
            <a:ext cx="736143" cy="460685"/>
          </a:xfrm>
        </p:spPr>
        <p:txBody>
          <a:bodyPr/>
          <a:lstStyle/>
          <a:p>
            <a:r>
              <a:rPr lang="en-CO" dirty="0"/>
              <a:t>06.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81C2CD8-A116-9946-4BD5-3661AC97E0D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52DF2AE3-0D24-9128-E786-AE235F4C8BF2}"/>
              </a:ext>
            </a:extLst>
          </p:cNvPr>
          <p:cNvSpPr txBox="1">
            <a:spLocks/>
          </p:cNvSpPr>
          <p:nvPr/>
        </p:nvSpPr>
        <p:spPr>
          <a:xfrm>
            <a:off x="5514198" y="1296999"/>
            <a:ext cx="3317713" cy="64633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000" kern="12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Integration</a:t>
            </a:r>
            <a:r>
              <a:rPr lang="es-ES" dirty="0"/>
              <a:t> and </a:t>
            </a:r>
            <a:r>
              <a:rPr lang="es-ES" dirty="0" err="1"/>
              <a:t>Deployment</a:t>
            </a:r>
            <a:endParaRPr lang="es-E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9022D92E-6A57-96BD-A97E-7248632BE0CA}"/>
              </a:ext>
            </a:extLst>
          </p:cNvPr>
          <p:cNvSpPr txBox="1">
            <a:spLocks/>
          </p:cNvSpPr>
          <p:nvPr/>
        </p:nvSpPr>
        <p:spPr>
          <a:xfrm>
            <a:off x="1290449" y="3008390"/>
            <a:ext cx="2548319" cy="120545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Test model performance</a:t>
            </a:r>
          </a:p>
          <a:p>
            <a:endParaRPr lang="en-CO" dirty="0"/>
          </a:p>
          <a:p>
            <a:r>
              <a:rPr lang="en-US" dirty="0"/>
              <a:t>Performance metrics</a:t>
            </a:r>
            <a:endParaRPr lang="en-CO" dirty="0"/>
          </a:p>
          <a:p>
            <a:endParaRPr lang="en-CO" dirty="0"/>
          </a:p>
          <a:p>
            <a:r>
              <a:rPr lang="en-US" dirty="0"/>
              <a:t>Clinical review</a:t>
            </a:r>
            <a:endParaRPr lang="en-CO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E418CB6E-57F6-02FD-6711-0DE600F9B67E}"/>
              </a:ext>
            </a:extLst>
          </p:cNvPr>
          <p:cNvSpPr txBox="1">
            <a:spLocks/>
          </p:cNvSpPr>
          <p:nvPr/>
        </p:nvSpPr>
        <p:spPr>
          <a:xfrm>
            <a:off x="1019702" y="2974567"/>
            <a:ext cx="2548318" cy="7181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945E6B9A-55B2-2284-8340-6D1095ACD7D0}"/>
              </a:ext>
            </a:extLst>
          </p:cNvPr>
          <p:cNvSpPr txBox="1">
            <a:spLocks/>
          </p:cNvSpPr>
          <p:nvPr/>
        </p:nvSpPr>
        <p:spPr>
          <a:xfrm>
            <a:off x="992882" y="4059960"/>
            <a:ext cx="2548318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93B14AA-BF39-2E7C-AAE0-A48E523B0C92}"/>
              </a:ext>
            </a:extLst>
          </p:cNvPr>
          <p:cNvSpPr txBox="1">
            <a:spLocks/>
          </p:cNvSpPr>
          <p:nvPr/>
        </p:nvSpPr>
        <p:spPr>
          <a:xfrm>
            <a:off x="5898894" y="2024298"/>
            <a:ext cx="2548319" cy="2769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Model integration with </a:t>
            </a:r>
            <a:r>
              <a:rPr lang="en-US" dirty="0"/>
              <a:t>EH</a:t>
            </a:r>
            <a:r>
              <a:rPr lang="en-CO" dirty="0"/>
              <a:t>r systems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4D2B5A48-4198-8FDB-05C2-9C9A2AF98C7A}"/>
              </a:ext>
            </a:extLst>
          </p:cNvPr>
          <p:cNvSpPr txBox="1">
            <a:spLocks/>
          </p:cNvSpPr>
          <p:nvPr/>
        </p:nvSpPr>
        <p:spPr>
          <a:xfrm>
            <a:off x="5574270" y="2096201"/>
            <a:ext cx="2548318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</p:txBody>
      </p:sp>
      <p:sp>
        <p:nvSpPr>
          <p:cNvPr id="5" name="Elipse 20">
            <a:extLst>
              <a:ext uri="{FF2B5EF4-FFF2-40B4-BE49-F238E27FC236}">
                <a16:creationId xmlns:a16="http://schemas.microsoft.com/office/drawing/2014/main" id="{05DF0090-C8F8-88B6-7E2C-9A1C7C2AAD68}"/>
              </a:ext>
            </a:extLst>
          </p:cNvPr>
          <p:cNvSpPr/>
          <p:nvPr/>
        </p:nvSpPr>
        <p:spPr>
          <a:xfrm>
            <a:off x="1457574" y="4548780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18D3CE6-2163-B327-2D83-965DACA0A989}"/>
              </a:ext>
            </a:extLst>
          </p:cNvPr>
          <p:cNvSpPr txBox="1">
            <a:spLocks/>
          </p:cNvSpPr>
          <p:nvPr/>
        </p:nvSpPr>
        <p:spPr>
          <a:xfrm>
            <a:off x="2185069" y="4719527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sz="1800" dirty="0"/>
              <a:t>week</a:t>
            </a:r>
          </a:p>
        </p:txBody>
      </p:sp>
      <p:sp>
        <p:nvSpPr>
          <p:cNvPr id="7" name="Elipse 20">
            <a:extLst>
              <a:ext uri="{FF2B5EF4-FFF2-40B4-BE49-F238E27FC236}">
                <a16:creationId xmlns:a16="http://schemas.microsoft.com/office/drawing/2014/main" id="{B4724F56-C5CE-D916-042E-2466A6EF6A76}"/>
              </a:ext>
            </a:extLst>
          </p:cNvPr>
          <p:cNvSpPr/>
          <p:nvPr/>
        </p:nvSpPr>
        <p:spPr>
          <a:xfrm>
            <a:off x="6120933" y="2683758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11853-1E06-5FD8-F051-38C9DCA01918}"/>
              </a:ext>
            </a:extLst>
          </p:cNvPr>
          <p:cNvSpPr txBox="1">
            <a:spLocks/>
          </p:cNvSpPr>
          <p:nvPr/>
        </p:nvSpPr>
        <p:spPr>
          <a:xfrm>
            <a:off x="6848428" y="2854505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</a:t>
            </a:r>
            <a:r>
              <a:rPr lang="en-CO" sz="1800" dirty="0"/>
              <a:t>eek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F4637EF-F224-969A-F865-B9A4E134B0A9}"/>
              </a:ext>
            </a:extLst>
          </p:cNvPr>
          <p:cNvSpPr txBox="1">
            <a:spLocks/>
          </p:cNvSpPr>
          <p:nvPr/>
        </p:nvSpPr>
        <p:spPr>
          <a:xfrm>
            <a:off x="4778055" y="4057350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07.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A1B95B76-5388-7A06-383F-7987D2D72747}"/>
              </a:ext>
            </a:extLst>
          </p:cNvPr>
          <p:cNvSpPr txBox="1">
            <a:spLocks/>
          </p:cNvSpPr>
          <p:nvPr/>
        </p:nvSpPr>
        <p:spPr>
          <a:xfrm>
            <a:off x="5514198" y="3964528"/>
            <a:ext cx="3317713" cy="64633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000" kern="12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Final </a:t>
            </a:r>
            <a:r>
              <a:rPr lang="es-ES" dirty="0" err="1"/>
              <a:t>Reporting</a:t>
            </a:r>
            <a:r>
              <a:rPr lang="es-ES" dirty="0"/>
              <a:t> and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FB6C2B9-5730-E7DB-5E6E-389F27FB1D4E}"/>
              </a:ext>
            </a:extLst>
          </p:cNvPr>
          <p:cNvSpPr txBox="1">
            <a:spLocks/>
          </p:cNvSpPr>
          <p:nvPr/>
        </p:nvSpPr>
        <p:spPr>
          <a:xfrm>
            <a:off x="5898894" y="4696583"/>
            <a:ext cx="2548319" cy="81047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and user manual</a:t>
            </a:r>
          </a:p>
          <a:p>
            <a:endParaRPr lang="en-US" dirty="0"/>
          </a:p>
          <a:p>
            <a:r>
              <a:rPr lang="en-US" dirty="0"/>
              <a:t>Launch event</a:t>
            </a:r>
            <a:endParaRPr lang="en-CO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B3F3C8C-B405-4AA2-E265-C1BE9948B7D2}"/>
              </a:ext>
            </a:extLst>
          </p:cNvPr>
          <p:cNvSpPr txBox="1">
            <a:spLocks/>
          </p:cNvSpPr>
          <p:nvPr/>
        </p:nvSpPr>
        <p:spPr>
          <a:xfrm>
            <a:off x="5574270" y="4763730"/>
            <a:ext cx="2548318" cy="7181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</a:p>
        </p:txBody>
      </p:sp>
      <p:sp>
        <p:nvSpPr>
          <p:cNvPr id="14" name="Elipse 20">
            <a:extLst>
              <a:ext uri="{FF2B5EF4-FFF2-40B4-BE49-F238E27FC236}">
                <a16:creationId xmlns:a16="http://schemas.microsoft.com/office/drawing/2014/main" id="{0C172369-7C78-3441-7260-B6C9C14D6F5A}"/>
              </a:ext>
            </a:extLst>
          </p:cNvPr>
          <p:cNvSpPr/>
          <p:nvPr/>
        </p:nvSpPr>
        <p:spPr>
          <a:xfrm>
            <a:off x="6120933" y="5763245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08460C23-5CEE-EAE8-D4AE-8477EE3BEF1A}"/>
              </a:ext>
            </a:extLst>
          </p:cNvPr>
          <p:cNvSpPr txBox="1">
            <a:spLocks/>
          </p:cNvSpPr>
          <p:nvPr/>
        </p:nvSpPr>
        <p:spPr>
          <a:xfrm>
            <a:off x="6848428" y="5933992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</a:t>
            </a:r>
            <a:r>
              <a:rPr lang="en-CO" sz="1800" dirty="0"/>
              <a:t>eek</a:t>
            </a:r>
          </a:p>
        </p:txBody>
      </p:sp>
    </p:spTree>
    <p:extLst>
      <p:ext uri="{BB962C8B-B14F-4D97-AF65-F5344CB8AC3E}">
        <p14:creationId xmlns:p14="http://schemas.microsoft.com/office/powerpoint/2010/main" val="3719552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/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CO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5136445" y="1001890"/>
            <a:ext cx="3612160" cy="5124278"/>
          </a:xfrm>
          <a:prstGeom prst="rect">
            <a:avLst/>
          </a:prstGeom>
        </p:spPr>
      </p:pic>
      <p:sp>
        <p:nvSpPr>
          <p:cNvPr id="11" name="Marcador de texto 10"/>
          <p:cNvSpPr>
            <a:spLocks noGrp="1"/>
          </p:cNvSpPr>
          <p:nvPr>
            <p:ph type="body" sz="quarter" idx="27"/>
          </p:nvPr>
        </p:nvSpPr>
        <p:spPr>
          <a:xfrm>
            <a:off x="694995" y="2242555"/>
            <a:ext cx="3381425" cy="441960"/>
          </a:xfrm>
        </p:spPr>
        <p:txBody>
          <a:bodyPr/>
          <a:lstStyle/>
          <a:p>
            <a:r>
              <a:rPr lang="es-ES" dirty="0"/>
              <a:t>Biases and Accuracy Limitations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>
          <a:xfrm>
            <a:off x="694996" y="1345225"/>
            <a:ext cx="3381424" cy="497840"/>
          </a:xfrm>
        </p:spPr>
        <p:txBody>
          <a:bodyPr/>
          <a:lstStyle/>
          <a:p>
            <a:r>
              <a:rPr lang="en-GB" dirty="0">
                <a:sym typeface="+mn-ea"/>
              </a:rPr>
              <a:t>R</a:t>
            </a:r>
            <a:r>
              <a:rPr dirty="0" err="1">
                <a:sym typeface="+mn-ea"/>
              </a:rPr>
              <a:t>isks</a:t>
            </a:r>
            <a:endParaRPr lang="es-ES" dirty="0"/>
          </a:p>
        </p:txBody>
      </p:sp>
      <p:sp>
        <p:nvSpPr>
          <p:cNvPr id="6" name="Marcador de texto 10"/>
          <p:cNvSpPr>
            <a:spLocks noGrp="1"/>
          </p:cNvSpPr>
          <p:nvPr/>
        </p:nvSpPr>
        <p:spPr>
          <a:xfrm>
            <a:off x="694995" y="3083930"/>
            <a:ext cx="3381425" cy="44196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Ethical, Privacy, and Regulatory Compliance</a:t>
            </a:r>
          </a:p>
        </p:txBody>
      </p:sp>
      <p:sp>
        <p:nvSpPr>
          <p:cNvPr id="8" name="Marcador de texto 10"/>
          <p:cNvSpPr>
            <a:spLocks noGrp="1"/>
          </p:cNvSpPr>
          <p:nvPr/>
        </p:nvSpPr>
        <p:spPr>
          <a:xfrm>
            <a:off x="694995" y="3979280"/>
            <a:ext cx="3381425" cy="22098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Operational Risks</a:t>
            </a:r>
          </a:p>
        </p:txBody>
      </p:sp>
      <p:sp>
        <p:nvSpPr>
          <p:cNvPr id="13" name="Marcador de texto 10"/>
          <p:cNvSpPr>
            <a:spLocks noGrp="1"/>
          </p:cNvSpPr>
          <p:nvPr/>
        </p:nvSpPr>
        <p:spPr>
          <a:xfrm>
            <a:off x="695630" y="4653650"/>
            <a:ext cx="3381425" cy="22098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Virus Evolution</a:t>
            </a:r>
          </a:p>
        </p:txBody>
      </p:sp>
      <p:sp>
        <p:nvSpPr>
          <p:cNvPr id="14" name="Marcador de texto 5"/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AB5424-BBFC-2A88-FF41-57FACC77D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6D3D153-9D0E-D815-E440-4D846527CA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BIASED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FE4A7A-7999-2182-0FEB-BE045C5D131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BB4A0-A738-2274-542B-FF5A70D8F0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 err="1"/>
              <a:t>INcomplete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684282E-30C1-BF88-6DB1-F59690AA69D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r>
              <a:rPr lang="es-ES" b="1" dirty="0" err="1"/>
              <a:t>Undercoverage</a:t>
            </a:r>
            <a:r>
              <a:rPr lang="es-ES" b="1"/>
              <a:t> 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29DAB41-8E39-0AD0-EC5F-4B47F088FB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ERRONEOUS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9A15FB7-5E1C-6760-0983-87BCA53D2F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6164FCB-0EDA-5437-6273-CDB6A911E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INCONSISTENT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A701860-4C40-451E-D691-2F7561EA6B1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52641D0E-50C7-076C-8F7B-B7E79ECA0D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7DF4B1C-407A-53CC-4584-F20508A73C4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E5DD4A60-62DC-00D8-D880-337824273A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3334B82C-55C0-7555-5DDC-6D6581E1FBD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32540EED-619F-6B8A-0800-D616D29C230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2E3EF52A-BC57-4D98-F3C0-D653CC3133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CD18E010-8E11-EE91-1719-61A70691F08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0DB78466-318F-F49E-B806-DDA549AC92B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66ED3DDC-BD62-D1F2-9F5A-03DF590FB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78C80EB-78C1-AA68-E811-22F97D86105E}"/>
              </a:ext>
            </a:extLst>
          </p:cNvPr>
          <p:cNvGrpSpPr/>
          <p:nvPr/>
        </p:nvGrpSpPr>
        <p:grpSpPr>
          <a:xfrm>
            <a:off x="1120315" y="3877757"/>
            <a:ext cx="590795" cy="590795"/>
            <a:chOff x="2073331" y="3308995"/>
            <a:chExt cx="590795" cy="590795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3ECE7E19-FE3E-1637-D3E4-DD3278B6B58B}"/>
                </a:ext>
              </a:extLst>
            </p:cNvPr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22" name="Group 284">
              <a:extLst>
                <a:ext uri="{FF2B5EF4-FFF2-40B4-BE49-F238E27FC236}">
                  <a16:creationId xmlns:a16="http://schemas.microsoft.com/office/drawing/2014/main" id="{B51A354A-A2BA-3A5C-4CED-4CC6CBDE42E2}"/>
                </a:ext>
              </a:extLst>
            </p:cNvPr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23" name="Freeform 211">
                <a:extLst>
                  <a:ext uri="{FF2B5EF4-FFF2-40B4-BE49-F238E27FC236}">
                    <a16:creationId xmlns:a16="http://schemas.microsoft.com/office/drawing/2014/main" id="{B9D2CFA5-4809-3677-DFA3-5F28C0B2D13F}"/>
                  </a:ext>
                </a:extLst>
              </p:cNvPr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4" name="Freeform 212">
                <a:extLst>
                  <a:ext uri="{FF2B5EF4-FFF2-40B4-BE49-F238E27FC236}">
                    <a16:creationId xmlns:a16="http://schemas.microsoft.com/office/drawing/2014/main" id="{852AFFDE-BE7D-3704-C62E-3695FCB7B8B5}"/>
                  </a:ext>
                </a:extLst>
              </p:cNvPr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5" name="Freeform 213">
                <a:extLst>
                  <a:ext uri="{FF2B5EF4-FFF2-40B4-BE49-F238E27FC236}">
                    <a16:creationId xmlns:a16="http://schemas.microsoft.com/office/drawing/2014/main" id="{607B2A9C-7BC2-3B3F-8E28-C7CA87F32ED5}"/>
                  </a:ext>
                </a:extLst>
              </p:cNvPr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6" name="Freeform 214">
                <a:extLst>
                  <a:ext uri="{FF2B5EF4-FFF2-40B4-BE49-F238E27FC236}">
                    <a16:creationId xmlns:a16="http://schemas.microsoft.com/office/drawing/2014/main" id="{581D378A-9716-CCAC-70C5-1515E128131C}"/>
                  </a:ext>
                </a:extLst>
              </p:cNvPr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7" name="Freeform 215">
                <a:extLst>
                  <a:ext uri="{FF2B5EF4-FFF2-40B4-BE49-F238E27FC236}">
                    <a16:creationId xmlns:a16="http://schemas.microsoft.com/office/drawing/2014/main" id="{1F537B95-31BB-1296-F425-669D3A91ABF8}"/>
                  </a:ext>
                </a:extLst>
              </p:cNvPr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8" name="Freeform 216">
                <a:extLst>
                  <a:ext uri="{FF2B5EF4-FFF2-40B4-BE49-F238E27FC236}">
                    <a16:creationId xmlns:a16="http://schemas.microsoft.com/office/drawing/2014/main" id="{4609F014-A786-3803-71C9-353EEE7F00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9" name="Freeform 217">
                <a:extLst>
                  <a:ext uri="{FF2B5EF4-FFF2-40B4-BE49-F238E27FC236}">
                    <a16:creationId xmlns:a16="http://schemas.microsoft.com/office/drawing/2014/main" id="{A1CCE782-C37D-7408-D1DC-746EA94D9263}"/>
                  </a:ext>
                </a:extLst>
              </p:cNvPr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F5B67CF1-85D4-FB0C-79A3-FA4936A9CC8E}"/>
              </a:ext>
            </a:extLst>
          </p:cNvPr>
          <p:cNvGrpSpPr/>
          <p:nvPr/>
        </p:nvGrpSpPr>
        <p:grpSpPr>
          <a:xfrm>
            <a:off x="5317568" y="3877758"/>
            <a:ext cx="590795" cy="590795"/>
            <a:chOff x="1114746" y="4818247"/>
            <a:chExt cx="590795" cy="590795"/>
          </a:xfrm>
        </p:grpSpPr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2BFCA384-4FB5-74FB-6070-DB50467954F0}"/>
                </a:ext>
              </a:extLst>
            </p:cNvPr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32" name="Group 327">
              <a:extLst>
                <a:ext uri="{FF2B5EF4-FFF2-40B4-BE49-F238E27FC236}">
                  <a16:creationId xmlns:a16="http://schemas.microsoft.com/office/drawing/2014/main" id="{5362C96C-6A28-94D6-04C4-8A9C506E0382}"/>
                </a:ext>
              </a:extLst>
            </p:cNvPr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33" name="Freeform 58">
                <a:extLst>
                  <a:ext uri="{FF2B5EF4-FFF2-40B4-BE49-F238E27FC236}">
                    <a16:creationId xmlns:a16="http://schemas.microsoft.com/office/drawing/2014/main" id="{460B2317-451E-AB43-8A2B-32F9F5947C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59">
                <a:extLst>
                  <a:ext uri="{FF2B5EF4-FFF2-40B4-BE49-F238E27FC236}">
                    <a16:creationId xmlns:a16="http://schemas.microsoft.com/office/drawing/2014/main" id="{EF37BB42-42E0-D7E6-1464-52A6D83A43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DFB74D0B-BFFF-24E0-9EB4-F0E2EDDB77EA}"/>
              </a:ext>
            </a:extLst>
          </p:cNvPr>
          <p:cNvGrpSpPr/>
          <p:nvPr/>
        </p:nvGrpSpPr>
        <p:grpSpPr>
          <a:xfrm>
            <a:off x="7388094" y="3880688"/>
            <a:ext cx="590795" cy="590795"/>
            <a:chOff x="6022053" y="4447017"/>
            <a:chExt cx="590795" cy="590795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3C024D8B-7B2E-34A2-B330-5874271D6F94}"/>
                </a:ext>
              </a:extLst>
            </p:cNvPr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DE03CD9C-1B4C-FA68-9D75-29EE85DE85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252AE295-F5AA-BBBB-DF90-78FDE11BB629}"/>
              </a:ext>
            </a:extLst>
          </p:cNvPr>
          <p:cNvGrpSpPr/>
          <p:nvPr/>
        </p:nvGrpSpPr>
        <p:grpSpPr>
          <a:xfrm>
            <a:off x="3209343" y="3870439"/>
            <a:ext cx="590795" cy="590795"/>
            <a:chOff x="6641006" y="3787499"/>
            <a:chExt cx="590795" cy="590795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B0A7CBCA-1CA6-45B8-F69E-4734F267D94B}"/>
                </a:ext>
              </a:extLst>
            </p:cNvPr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40" name="Group 326">
              <a:extLst>
                <a:ext uri="{FF2B5EF4-FFF2-40B4-BE49-F238E27FC236}">
                  <a16:creationId xmlns:a16="http://schemas.microsoft.com/office/drawing/2014/main" id="{24B597F4-15F2-5AFA-E4A3-D44E914A4CFD}"/>
                </a:ext>
              </a:extLst>
            </p:cNvPr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41" name="Freeform 63">
                <a:extLst>
                  <a:ext uri="{FF2B5EF4-FFF2-40B4-BE49-F238E27FC236}">
                    <a16:creationId xmlns:a16="http://schemas.microsoft.com/office/drawing/2014/main" id="{A8480001-3EE6-C122-F043-A472D2445A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64">
                <a:extLst>
                  <a:ext uri="{FF2B5EF4-FFF2-40B4-BE49-F238E27FC236}">
                    <a16:creationId xmlns:a16="http://schemas.microsoft.com/office/drawing/2014/main" id="{FD6D0FE4-C6FD-20B5-8D8D-1F03B974DFAB}"/>
                  </a:ext>
                </a:extLst>
              </p:cNvPr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18" name="Marcador de texto 98">
            <a:extLst>
              <a:ext uri="{FF2B5EF4-FFF2-40B4-BE49-F238E27FC236}">
                <a16:creationId xmlns:a16="http://schemas.microsoft.com/office/drawing/2014/main" id="{D96D208D-4AEC-AF31-854A-2493C5D5B348}"/>
              </a:ext>
            </a:extLst>
          </p:cNvPr>
          <p:cNvSpPr txBox="1">
            <a:spLocks/>
          </p:cNvSpPr>
          <p:nvPr/>
        </p:nvSpPr>
        <p:spPr>
          <a:xfrm>
            <a:off x="2351636" y="1199097"/>
            <a:ext cx="4939016" cy="38626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1200" kern="1200" spc="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latin typeface="Montserrat SemiBold" panose="00000700000000000000" pitchFamily="2" charset="0"/>
              </a:rPr>
              <a:t>Data Quality and Availability Risks</a:t>
            </a:r>
          </a:p>
        </p:txBody>
      </p:sp>
    </p:spTree>
    <p:extLst>
      <p:ext uri="{BB962C8B-B14F-4D97-AF65-F5344CB8AC3E}">
        <p14:creationId xmlns:p14="http://schemas.microsoft.com/office/powerpoint/2010/main" val="1798127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69883EB-B551-D925-8367-03AF56231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Marcador de texto 98">
            <a:extLst>
              <a:ext uri="{FF2B5EF4-FFF2-40B4-BE49-F238E27FC236}">
                <a16:creationId xmlns:a16="http://schemas.microsoft.com/office/drawing/2014/main" id="{1D5226D0-E1EF-44B2-3D0E-88E2FB27AB7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61967" y="1345144"/>
            <a:ext cx="4939016" cy="369332"/>
          </a:xfrm>
        </p:spPr>
        <p:txBody>
          <a:bodyPr/>
          <a:lstStyle/>
          <a:p>
            <a:pPr algn="r"/>
            <a:r>
              <a:rPr lang="es-ES" dirty="0"/>
              <a:t>Data </a:t>
            </a:r>
            <a:r>
              <a:rPr lang="es-ES" dirty="0" err="1"/>
              <a:t>Quality</a:t>
            </a:r>
            <a:r>
              <a:rPr lang="es-ES" dirty="0"/>
              <a:t> and </a:t>
            </a:r>
            <a:r>
              <a:rPr lang="es-ES" dirty="0" err="1"/>
              <a:t>Availability</a:t>
            </a:r>
            <a:r>
              <a:rPr lang="es-ES" dirty="0"/>
              <a:t> </a:t>
            </a:r>
            <a:r>
              <a:rPr lang="es-ES" dirty="0" err="1"/>
              <a:t>Risks</a:t>
            </a:r>
            <a:endParaRPr lang="es-ES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584FDAB8-92D8-A1B4-CD90-CB2CC9DDE68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81521" y="1736975"/>
            <a:ext cx="3317713" cy="289823"/>
          </a:xfrm>
        </p:spPr>
        <p:txBody>
          <a:bodyPr/>
          <a:lstStyle/>
          <a:p>
            <a:pPr algn="r"/>
            <a:r>
              <a:rPr lang="es-ES" dirty="0"/>
              <a:t>Subtítulo</a:t>
            </a:r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1692EF1B-78B4-6316-9B4D-986B5A8CD3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DB07D71F-6A17-5EF1-274B-797185E5A645}"/>
              </a:ext>
            </a:extLst>
          </p:cNvPr>
          <p:cNvGrpSpPr/>
          <p:nvPr/>
        </p:nvGrpSpPr>
        <p:grpSpPr>
          <a:xfrm>
            <a:off x="538003" y="1353543"/>
            <a:ext cx="8205788" cy="3277025"/>
            <a:chOff x="538003" y="1353543"/>
            <a:chExt cx="8205788" cy="3277025"/>
          </a:xfrm>
        </p:grpSpPr>
        <p:grpSp>
          <p:nvGrpSpPr>
            <p:cNvPr id="133" name="Agrupar 132">
              <a:extLst>
                <a:ext uri="{FF2B5EF4-FFF2-40B4-BE49-F238E27FC236}">
                  <a16:creationId xmlns:a16="http://schemas.microsoft.com/office/drawing/2014/main" id="{18BC7F4E-1354-3CA6-E689-3646663AE2FE}"/>
                </a:ext>
              </a:extLst>
            </p:cNvPr>
            <p:cNvGrpSpPr/>
            <p:nvPr/>
          </p:nvGrpSpPr>
          <p:grpSpPr>
            <a:xfrm>
              <a:off x="538003" y="1353543"/>
              <a:ext cx="2899204" cy="1451291"/>
              <a:chOff x="313478" y="1421658"/>
              <a:chExt cx="2899204" cy="1451291"/>
            </a:xfrm>
          </p:grpSpPr>
          <p:grpSp>
            <p:nvGrpSpPr>
              <p:cNvPr id="158" name="Agrupar 157">
                <a:extLst>
                  <a:ext uri="{FF2B5EF4-FFF2-40B4-BE49-F238E27FC236}">
                    <a16:creationId xmlns:a16="http://schemas.microsoft.com/office/drawing/2014/main" id="{215721DD-0375-1106-0238-DAF3F7D0E8CD}"/>
                  </a:ext>
                </a:extLst>
              </p:cNvPr>
              <p:cNvGrpSpPr/>
              <p:nvPr/>
            </p:nvGrpSpPr>
            <p:grpSpPr>
              <a:xfrm>
                <a:off x="313478" y="1421658"/>
                <a:ext cx="2899204" cy="1451291"/>
                <a:chOff x="139445" y="2605311"/>
                <a:chExt cx="2899204" cy="1451291"/>
              </a:xfrm>
            </p:grpSpPr>
            <p:sp>
              <p:nvSpPr>
                <p:cNvPr id="161" name="Rectángulo redondeado 160">
                  <a:extLst>
                    <a:ext uri="{FF2B5EF4-FFF2-40B4-BE49-F238E27FC236}">
                      <a16:creationId xmlns:a16="http://schemas.microsoft.com/office/drawing/2014/main" id="{AD290D7F-11C3-4AF9-6D06-6269BAC97835}"/>
                    </a:ext>
                  </a:extLst>
                </p:cNvPr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4A7ED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grpSp>
              <p:nvGrpSpPr>
                <p:cNvPr id="162" name="Agrupar 161">
                  <a:extLst>
                    <a:ext uri="{FF2B5EF4-FFF2-40B4-BE49-F238E27FC236}">
                      <a16:creationId xmlns:a16="http://schemas.microsoft.com/office/drawing/2014/main" id="{54EB89AC-FAAE-CF69-97FB-31FDC4C0DE00}"/>
                    </a:ext>
                  </a:extLst>
                </p:cNvPr>
                <p:cNvGrpSpPr/>
                <p:nvPr/>
              </p:nvGrpSpPr>
              <p:grpSpPr>
                <a:xfrm>
                  <a:off x="139445" y="3356662"/>
                  <a:ext cx="2899204" cy="699940"/>
                  <a:chOff x="139445" y="3363819"/>
                  <a:chExt cx="2899204" cy="699940"/>
                </a:xfrm>
              </p:grpSpPr>
              <p:sp>
                <p:nvSpPr>
                  <p:cNvPr id="163" name="Rectángulo redondeado 162">
                    <a:extLst>
                      <a:ext uri="{FF2B5EF4-FFF2-40B4-BE49-F238E27FC236}">
                        <a16:creationId xmlns:a16="http://schemas.microsoft.com/office/drawing/2014/main" id="{C5289CE6-CE3E-7765-D0B1-58881DE2FB30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4A7ED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164" name="Rectángulo redondeado 163">
                    <a:extLst>
                      <a:ext uri="{FF2B5EF4-FFF2-40B4-BE49-F238E27FC236}">
                        <a16:creationId xmlns:a16="http://schemas.microsoft.com/office/drawing/2014/main" id="{DADEF65A-3449-9FE9-7899-D3424B3E0CF1}"/>
                      </a:ext>
                    </a:extLst>
                  </p:cNvPr>
                  <p:cNvSpPr/>
                  <p:nvPr/>
                </p:nvSpPr>
                <p:spPr>
                  <a:xfrm>
                    <a:off x="139445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4A7ED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sp>
            <p:nvSpPr>
              <p:cNvPr id="159" name="Elipse 158">
                <a:extLst>
                  <a:ext uri="{FF2B5EF4-FFF2-40B4-BE49-F238E27FC236}">
                    <a16:creationId xmlns:a16="http://schemas.microsoft.com/office/drawing/2014/main" id="{F2F64822-C979-B19C-1132-35CFA247E093}"/>
                  </a:ext>
                </a:extLst>
              </p:cNvPr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01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60" name="Rectángulo 159">
                <a:extLst>
                  <a:ext uri="{FF2B5EF4-FFF2-40B4-BE49-F238E27FC236}">
                    <a16:creationId xmlns:a16="http://schemas.microsoft.com/office/drawing/2014/main" id="{D4634C36-32D9-8113-8FCF-2616078E9F3D}"/>
                  </a:ext>
                </a:extLst>
              </p:cNvPr>
              <p:cNvSpPr/>
              <p:nvPr/>
            </p:nvSpPr>
            <p:spPr>
              <a:xfrm>
                <a:off x="432753" y="2092626"/>
                <a:ext cx="2348569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Biases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and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Accuracy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Limitations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  <p:grpSp>
          <p:nvGrpSpPr>
            <p:cNvPr id="134" name="Agrupar 133">
              <a:extLst>
                <a:ext uri="{FF2B5EF4-FFF2-40B4-BE49-F238E27FC236}">
                  <a16:creationId xmlns:a16="http://schemas.microsoft.com/office/drawing/2014/main" id="{4BA2C4B7-D242-C136-ABFD-F4A7F22636C3}"/>
                </a:ext>
              </a:extLst>
            </p:cNvPr>
            <p:cNvGrpSpPr/>
            <p:nvPr/>
          </p:nvGrpSpPr>
          <p:grpSpPr>
            <a:xfrm>
              <a:off x="2292132" y="1957136"/>
              <a:ext cx="2917880" cy="1451291"/>
              <a:chOff x="294802" y="1421658"/>
              <a:chExt cx="2917880" cy="1451291"/>
            </a:xfrm>
          </p:grpSpPr>
          <p:grpSp>
            <p:nvGrpSpPr>
              <p:cNvPr id="151" name="Agrupar 150">
                <a:extLst>
                  <a:ext uri="{FF2B5EF4-FFF2-40B4-BE49-F238E27FC236}">
                    <a16:creationId xmlns:a16="http://schemas.microsoft.com/office/drawing/2014/main" id="{145ACEC7-925F-D526-17C9-800B614A0D47}"/>
                  </a:ext>
                </a:extLst>
              </p:cNvPr>
              <p:cNvGrpSpPr/>
              <p:nvPr/>
            </p:nvGrpSpPr>
            <p:grpSpPr>
              <a:xfrm>
                <a:off x="294802" y="1421658"/>
                <a:ext cx="2917880" cy="1451291"/>
                <a:chOff x="120769" y="2605311"/>
                <a:chExt cx="2917880" cy="1451291"/>
              </a:xfrm>
            </p:grpSpPr>
            <p:sp>
              <p:nvSpPr>
                <p:cNvPr id="154" name="Rectángulo redondeado 153">
                  <a:extLst>
                    <a:ext uri="{FF2B5EF4-FFF2-40B4-BE49-F238E27FC236}">
                      <a16:creationId xmlns:a16="http://schemas.microsoft.com/office/drawing/2014/main" id="{C3E57DB3-EBA1-82A5-19A0-BB4A1E87C695}"/>
                    </a:ext>
                  </a:extLst>
                </p:cNvPr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472DC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55" name="Agrupar 154">
                  <a:extLst>
                    <a:ext uri="{FF2B5EF4-FFF2-40B4-BE49-F238E27FC236}">
                      <a16:creationId xmlns:a16="http://schemas.microsoft.com/office/drawing/2014/main" id="{4CD12A94-B574-C572-284F-8CD4FE4FE1DB}"/>
                    </a:ext>
                  </a:extLst>
                </p:cNvPr>
                <p:cNvGrpSpPr/>
                <p:nvPr/>
              </p:nvGrpSpPr>
              <p:grpSpPr>
                <a:xfrm>
                  <a:off x="120769" y="3356662"/>
                  <a:ext cx="2917880" cy="699940"/>
                  <a:chOff x="120769" y="3363819"/>
                  <a:chExt cx="2917880" cy="699940"/>
                </a:xfrm>
              </p:grpSpPr>
              <p:sp>
                <p:nvSpPr>
                  <p:cNvPr id="156" name="Rectángulo redondeado 155">
                    <a:extLst>
                      <a:ext uri="{FF2B5EF4-FFF2-40B4-BE49-F238E27FC236}">
                        <a16:creationId xmlns:a16="http://schemas.microsoft.com/office/drawing/2014/main" id="{09A69EFC-ECCD-4E03-9BFD-9801FAA79BDE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472DC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57" name="Rectángulo redondeado 156">
                    <a:extLst>
                      <a:ext uri="{FF2B5EF4-FFF2-40B4-BE49-F238E27FC236}">
                        <a16:creationId xmlns:a16="http://schemas.microsoft.com/office/drawing/2014/main" id="{D05EF12E-3B22-BF55-369C-E89BA5ACA891}"/>
                      </a:ext>
                    </a:extLst>
                  </p:cNvPr>
                  <p:cNvSpPr/>
                  <p:nvPr/>
                </p:nvSpPr>
                <p:spPr>
                  <a:xfrm>
                    <a:off x="120769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472DC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52" name="Elipse 151">
                <a:extLst>
                  <a:ext uri="{FF2B5EF4-FFF2-40B4-BE49-F238E27FC236}">
                    <a16:creationId xmlns:a16="http://schemas.microsoft.com/office/drawing/2014/main" id="{C4D81E1A-B6D0-ED20-B8DE-21DE162C5890}"/>
                  </a:ext>
                </a:extLst>
              </p:cNvPr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02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53" name="Rectángulo 152">
                <a:extLst>
                  <a:ext uri="{FF2B5EF4-FFF2-40B4-BE49-F238E27FC236}">
                    <a16:creationId xmlns:a16="http://schemas.microsoft.com/office/drawing/2014/main" id="{362EEDB4-E439-0217-C1D2-02CCD169D046}"/>
                  </a:ext>
                </a:extLst>
              </p:cNvPr>
              <p:cNvSpPr/>
              <p:nvPr/>
            </p:nvSpPr>
            <p:spPr>
              <a:xfrm>
                <a:off x="483837" y="2200347"/>
                <a:ext cx="1772805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Virus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Evolution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  <p:grpSp>
          <p:nvGrpSpPr>
            <p:cNvPr id="135" name="Agrupar 134">
              <a:extLst>
                <a:ext uri="{FF2B5EF4-FFF2-40B4-BE49-F238E27FC236}">
                  <a16:creationId xmlns:a16="http://schemas.microsoft.com/office/drawing/2014/main" id="{EBC2E331-9012-26A2-4DED-983768D4F076}"/>
                </a:ext>
              </a:extLst>
            </p:cNvPr>
            <p:cNvGrpSpPr/>
            <p:nvPr/>
          </p:nvGrpSpPr>
          <p:grpSpPr>
            <a:xfrm>
              <a:off x="4075103" y="2573717"/>
              <a:ext cx="2917880" cy="1451291"/>
              <a:chOff x="294802" y="1421658"/>
              <a:chExt cx="2917880" cy="1451291"/>
            </a:xfrm>
          </p:grpSpPr>
          <p:grpSp>
            <p:nvGrpSpPr>
              <p:cNvPr id="144" name="Agrupar 143">
                <a:extLst>
                  <a:ext uri="{FF2B5EF4-FFF2-40B4-BE49-F238E27FC236}">
                    <a16:creationId xmlns:a16="http://schemas.microsoft.com/office/drawing/2014/main" id="{928B70E4-4414-3C16-ED27-C33EA00D2606}"/>
                  </a:ext>
                </a:extLst>
              </p:cNvPr>
              <p:cNvGrpSpPr/>
              <p:nvPr/>
            </p:nvGrpSpPr>
            <p:grpSpPr>
              <a:xfrm>
                <a:off x="294802" y="1421658"/>
                <a:ext cx="2917880" cy="1451291"/>
                <a:chOff x="120769" y="2605311"/>
                <a:chExt cx="2917880" cy="1451291"/>
              </a:xfrm>
            </p:grpSpPr>
            <p:sp>
              <p:nvSpPr>
                <p:cNvPr id="147" name="Rectángulo redondeado 146">
                  <a:extLst>
                    <a:ext uri="{FF2B5EF4-FFF2-40B4-BE49-F238E27FC236}">
                      <a16:creationId xmlns:a16="http://schemas.microsoft.com/office/drawing/2014/main" id="{39103FDB-4765-5FC3-1352-0D9611CA1315}"/>
                    </a:ext>
                  </a:extLst>
                </p:cNvPr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8459A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48" name="Agrupar 147">
                  <a:extLst>
                    <a:ext uri="{FF2B5EF4-FFF2-40B4-BE49-F238E27FC236}">
                      <a16:creationId xmlns:a16="http://schemas.microsoft.com/office/drawing/2014/main" id="{71E7127A-1CF8-F937-06E7-02ACC9790129}"/>
                    </a:ext>
                  </a:extLst>
                </p:cNvPr>
                <p:cNvGrpSpPr/>
                <p:nvPr/>
              </p:nvGrpSpPr>
              <p:grpSpPr>
                <a:xfrm>
                  <a:off x="120769" y="3356662"/>
                  <a:ext cx="2917880" cy="699940"/>
                  <a:chOff x="120769" y="3363819"/>
                  <a:chExt cx="2917880" cy="699940"/>
                </a:xfrm>
              </p:grpSpPr>
              <p:sp>
                <p:nvSpPr>
                  <p:cNvPr id="149" name="Rectángulo redondeado 148">
                    <a:extLst>
                      <a:ext uri="{FF2B5EF4-FFF2-40B4-BE49-F238E27FC236}">
                        <a16:creationId xmlns:a16="http://schemas.microsoft.com/office/drawing/2014/main" id="{00B0E0F6-192C-3A91-6A93-97125A67AEDB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8459A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50" name="Rectángulo redondeado 149">
                    <a:extLst>
                      <a:ext uri="{FF2B5EF4-FFF2-40B4-BE49-F238E27FC236}">
                        <a16:creationId xmlns:a16="http://schemas.microsoft.com/office/drawing/2014/main" id="{BFEEB738-B1E9-31E5-04D9-DB71FA07CF62}"/>
                      </a:ext>
                    </a:extLst>
                  </p:cNvPr>
                  <p:cNvSpPr/>
                  <p:nvPr/>
                </p:nvSpPr>
                <p:spPr>
                  <a:xfrm>
                    <a:off x="120769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8459A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45" name="Elipse 144">
                <a:extLst>
                  <a:ext uri="{FF2B5EF4-FFF2-40B4-BE49-F238E27FC236}">
                    <a16:creationId xmlns:a16="http://schemas.microsoft.com/office/drawing/2014/main" id="{1EA29DF8-F442-383E-5CCB-6CE004EA65D1}"/>
                  </a:ext>
                </a:extLst>
              </p:cNvPr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03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46" name="Rectángulo 145">
                <a:extLst>
                  <a:ext uri="{FF2B5EF4-FFF2-40B4-BE49-F238E27FC236}">
                    <a16:creationId xmlns:a16="http://schemas.microsoft.com/office/drawing/2014/main" id="{1CF2F387-E3C0-5F06-9C6C-A82921107522}"/>
                  </a:ext>
                </a:extLst>
              </p:cNvPr>
              <p:cNvSpPr/>
              <p:nvPr/>
            </p:nvSpPr>
            <p:spPr>
              <a:xfrm>
                <a:off x="473671" y="2200347"/>
                <a:ext cx="178297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  <p:grpSp>
          <p:nvGrpSpPr>
            <p:cNvPr id="136" name="Agrupar 135">
              <a:extLst>
                <a:ext uri="{FF2B5EF4-FFF2-40B4-BE49-F238E27FC236}">
                  <a16:creationId xmlns:a16="http://schemas.microsoft.com/office/drawing/2014/main" id="{D0680A22-854E-D6CA-7285-23B6EAAA9E84}"/>
                </a:ext>
              </a:extLst>
            </p:cNvPr>
            <p:cNvGrpSpPr/>
            <p:nvPr/>
          </p:nvGrpSpPr>
          <p:grpSpPr>
            <a:xfrm>
              <a:off x="5844587" y="3179277"/>
              <a:ext cx="2899204" cy="1451291"/>
              <a:chOff x="313478" y="1421658"/>
              <a:chExt cx="2899204" cy="1451291"/>
            </a:xfrm>
          </p:grpSpPr>
          <p:grpSp>
            <p:nvGrpSpPr>
              <p:cNvPr id="137" name="Agrupar 136">
                <a:extLst>
                  <a:ext uri="{FF2B5EF4-FFF2-40B4-BE49-F238E27FC236}">
                    <a16:creationId xmlns:a16="http://schemas.microsoft.com/office/drawing/2014/main" id="{B12C48FF-F8CE-D5DD-23AC-67F51263FCC4}"/>
                  </a:ext>
                </a:extLst>
              </p:cNvPr>
              <p:cNvGrpSpPr/>
              <p:nvPr/>
            </p:nvGrpSpPr>
            <p:grpSpPr>
              <a:xfrm>
                <a:off x="313478" y="1421658"/>
                <a:ext cx="2899204" cy="1451291"/>
                <a:chOff x="139445" y="2605311"/>
                <a:chExt cx="2899204" cy="1451291"/>
              </a:xfrm>
            </p:grpSpPr>
            <p:sp>
              <p:nvSpPr>
                <p:cNvPr id="140" name="Rectángulo redondeado 139">
                  <a:extLst>
                    <a:ext uri="{FF2B5EF4-FFF2-40B4-BE49-F238E27FC236}">
                      <a16:creationId xmlns:a16="http://schemas.microsoft.com/office/drawing/2014/main" id="{5F4CEF9D-1F6D-A6F0-2E4F-7FA5D89064CF}"/>
                    </a:ext>
                  </a:extLst>
                </p:cNvPr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F5080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41" name="Agrupar 140">
                  <a:extLst>
                    <a:ext uri="{FF2B5EF4-FFF2-40B4-BE49-F238E27FC236}">
                      <a16:creationId xmlns:a16="http://schemas.microsoft.com/office/drawing/2014/main" id="{3B84F825-A87E-DA57-D4F5-4B257E788066}"/>
                    </a:ext>
                  </a:extLst>
                </p:cNvPr>
                <p:cNvGrpSpPr/>
                <p:nvPr/>
              </p:nvGrpSpPr>
              <p:grpSpPr>
                <a:xfrm>
                  <a:off x="139445" y="3356662"/>
                  <a:ext cx="2899204" cy="699940"/>
                  <a:chOff x="139445" y="3363819"/>
                  <a:chExt cx="2899204" cy="699940"/>
                </a:xfrm>
              </p:grpSpPr>
              <p:sp>
                <p:nvSpPr>
                  <p:cNvPr id="142" name="Rectángulo redondeado 141">
                    <a:extLst>
                      <a:ext uri="{FF2B5EF4-FFF2-40B4-BE49-F238E27FC236}">
                        <a16:creationId xmlns:a16="http://schemas.microsoft.com/office/drawing/2014/main" id="{8D36264F-573F-BC2E-ACB7-9A5340C42513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F5080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43" name="Rectángulo redondeado 142">
                    <a:extLst>
                      <a:ext uri="{FF2B5EF4-FFF2-40B4-BE49-F238E27FC236}">
                        <a16:creationId xmlns:a16="http://schemas.microsoft.com/office/drawing/2014/main" id="{B08F6FA5-9099-388C-2537-434D28AEEFCE}"/>
                      </a:ext>
                    </a:extLst>
                  </p:cNvPr>
                  <p:cNvSpPr/>
                  <p:nvPr/>
                </p:nvSpPr>
                <p:spPr>
                  <a:xfrm>
                    <a:off x="139445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F5080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38" name="Elipse 137">
                <a:extLst>
                  <a:ext uri="{FF2B5EF4-FFF2-40B4-BE49-F238E27FC236}">
                    <a16:creationId xmlns:a16="http://schemas.microsoft.com/office/drawing/2014/main" id="{E47B2867-C138-C456-3A9D-BC93C3060712}"/>
                  </a:ext>
                </a:extLst>
              </p:cNvPr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04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39" name="Rectángulo 138">
                <a:extLst>
                  <a:ext uri="{FF2B5EF4-FFF2-40B4-BE49-F238E27FC236}">
                    <a16:creationId xmlns:a16="http://schemas.microsoft.com/office/drawing/2014/main" id="{B91E0BD9-893C-66A1-C40B-8F435183D293}"/>
                  </a:ext>
                </a:extLst>
              </p:cNvPr>
              <p:cNvSpPr/>
              <p:nvPr/>
            </p:nvSpPr>
            <p:spPr>
              <a:xfrm>
                <a:off x="499471" y="2200347"/>
                <a:ext cx="175717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</p:grpSp>
      <p:sp>
        <p:nvSpPr>
          <p:cNvPr id="165" name="Marcador de texto 11">
            <a:extLst>
              <a:ext uri="{FF2B5EF4-FFF2-40B4-BE49-F238E27FC236}">
                <a16:creationId xmlns:a16="http://schemas.microsoft.com/office/drawing/2014/main" id="{E3FD4B46-108F-A85D-717E-AD277D7F291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8005" y="3518130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66" name="Marcador de texto 12">
            <a:extLst>
              <a:ext uri="{FF2B5EF4-FFF2-40B4-BE49-F238E27FC236}">
                <a16:creationId xmlns:a16="http://schemas.microsoft.com/office/drawing/2014/main" id="{5C16064C-20D8-6E09-AE35-9B16A3063F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8006" y="3819368"/>
            <a:ext cx="1469834" cy="1077218"/>
          </a:xfrm>
        </p:spPr>
        <p:txBody>
          <a:bodyPr>
            <a:spAutoFit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</p:txBody>
      </p:sp>
      <p:sp>
        <p:nvSpPr>
          <p:cNvPr id="167" name="Marcador de texto 15">
            <a:extLst>
              <a:ext uri="{FF2B5EF4-FFF2-40B4-BE49-F238E27FC236}">
                <a16:creationId xmlns:a16="http://schemas.microsoft.com/office/drawing/2014/main" id="{66E0F0F1-5C9C-5DF6-F5A5-FFD222589B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92131" y="4074768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68" name="Marcador de texto 16">
            <a:extLst>
              <a:ext uri="{FF2B5EF4-FFF2-40B4-BE49-F238E27FC236}">
                <a16:creationId xmlns:a16="http://schemas.microsoft.com/office/drawing/2014/main" id="{764D5671-4DC5-5E80-0853-692F041E547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292131" y="4376006"/>
            <a:ext cx="1658363" cy="1467068"/>
          </a:xfrm>
        </p:spPr>
        <p:txBody>
          <a:bodyPr wrap="square">
            <a:spAutoFit/>
          </a:bodyPr>
          <a:lstStyle/>
          <a:p>
            <a:r>
              <a:rPr lang="es-ES" sz="1100" b="1" dirty="0" err="1"/>
              <a:t>Lorem</a:t>
            </a:r>
            <a:r>
              <a:rPr lang="es-ES" sz="1100" b="1" dirty="0"/>
              <a:t> </a:t>
            </a:r>
            <a:r>
              <a:rPr lang="es-ES" sz="1100" b="1" dirty="0" err="1"/>
              <a:t>Impsum</a:t>
            </a:r>
            <a:r>
              <a:rPr lang="es-ES" sz="1100" b="1" dirty="0"/>
              <a:t> </a:t>
            </a:r>
            <a:r>
              <a:rPr lang="es-ES" sz="1100" dirty="0"/>
              <a:t>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amet</a:t>
            </a:r>
            <a:r>
              <a:rPr lang="es-ES" sz="1100" dirty="0"/>
              <a:t>, </a:t>
            </a:r>
            <a:r>
              <a:rPr lang="es-ES" sz="1100" dirty="0" err="1"/>
              <a:t>consectetur</a:t>
            </a:r>
            <a:r>
              <a:rPr lang="es-ES" sz="1100" dirty="0"/>
              <a:t> </a:t>
            </a:r>
            <a:r>
              <a:rPr lang="es-ES" sz="1100" dirty="0" err="1"/>
              <a:t>adipiscing</a:t>
            </a:r>
            <a:r>
              <a:rPr lang="es-ES" sz="1100" dirty="0"/>
              <a:t> </a:t>
            </a:r>
            <a:r>
              <a:rPr lang="es-ES" sz="1100" dirty="0" err="1"/>
              <a:t>elit</a:t>
            </a:r>
            <a:r>
              <a:rPr lang="es-ES" sz="1100" dirty="0"/>
              <a:t>, </a:t>
            </a:r>
            <a:r>
              <a:rPr lang="es-ES" sz="1100" dirty="0" err="1"/>
              <a:t>Proin</a:t>
            </a:r>
            <a:r>
              <a:rPr lang="es-ES" sz="1100" dirty="0"/>
              <a:t> </a:t>
            </a:r>
            <a:r>
              <a:rPr lang="es-ES" sz="1100" dirty="0" err="1"/>
              <a:t>velit</a:t>
            </a:r>
            <a:r>
              <a:rPr lang="es-ES" sz="1100" dirty="0"/>
              <a:t> </a:t>
            </a:r>
            <a:r>
              <a:rPr lang="es-ES" sz="1100" dirty="0" err="1"/>
              <a:t>purus</a:t>
            </a:r>
            <a:r>
              <a:rPr lang="es-ES" sz="1100" dirty="0"/>
              <a:t>, </a:t>
            </a:r>
            <a:r>
              <a:rPr lang="es-ES" sz="1100" dirty="0" err="1"/>
              <a:t>sagittis</a:t>
            </a:r>
            <a:r>
              <a:rPr lang="es-ES" sz="1100" dirty="0"/>
              <a:t> et vehicula ut, </a:t>
            </a:r>
            <a:r>
              <a:rPr lang="es-ES" sz="1100" dirty="0" err="1"/>
              <a:t>fringilla</a:t>
            </a:r>
            <a:r>
              <a:rPr lang="es-ES" sz="1100" dirty="0"/>
              <a:t>.</a:t>
            </a:r>
          </a:p>
          <a:p>
            <a:endParaRPr lang="es-ES" dirty="0"/>
          </a:p>
        </p:txBody>
      </p:sp>
      <p:sp>
        <p:nvSpPr>
          <p:cNvPr id="169" name="Marcador de texto 17">
            <a:extLst>
              <a:ext uri="{FF2B5EF4-FFF2-40B4-BE49-F238E27FC236}">
                <a16:creationId xmlns:a16="http://schemas.microsoft.com/office/drawing/2014/main" id="{7B0C0D1E-8CB8-0379-002F-7BA4F0831DD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062325" y="4656689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0" name="Marcador de texto 18">
            <a:extLst>
              <a:ext uri="{FF2B5EF4-FFF2-40B4-BE49-F238E27FC236}">
                <a16:creationId xmlns:a16="http://schemas.microsoft.com/office/drawing/2014/main" id="{8A7317EC-602F-F2DD-3C74-300A9564AF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062326" y="4957927"/>
            <a:ext cx="1469834" cy="1045426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71" name="Marcador de texto 19">
            <a:extLst>
              <a:ext uri="{FF2B5EF4-FFF2-40B4-BE49-F238E27FC236}">
                <a16:creationId xmlns:a16="http://schemas.microsoft.com/office/drawing/2014/main" id="{6D59421C-1BDA-331B-B997-C979A210B8C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855738" y="5333301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2" name="Marcador de texto 20">
            <a:extLst>
              <a:ext uri="{FF2B5EF4-FFF2-40B4-BE49-F238E27FC236}">
                <a16:creationId xmlns:a16="http://schemas.microsoft.com/office/drawing/2014/main" id="{286CB17D-8E29-C3AC-C87A-382EF72F81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855739" y="5634539"/>
            <a:ext cx="1932012" cy="1051570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grpSp>
        <p:nvGrpSpPr>
          <p:cNvPr id="173" name="Agrupar 172">
            <a:extLst>
              <a:ext uri="{FF2B5EF4-FFF2-40B4-BE49-F238E27FC236}">
                <a16:creationId xmlns:a16="http://schemas.microsoft.com/office/drawing/2014/main" id="{1E5612A3-0516-6E4C-9D3F-03E2DA83E067}"/>
              </a:ext>
            </a:extLst>
          </p:cNvPr>
          <p:cNvGrpSpPr/>
          <p:nvPr/>
        </p:nvGrpSpPr>
        <p:grpSpPr>
          <a:xfrm>
            <a:off x="478006" y="2734273"/>
            <a:ext cx="590795" cy="590795"/>
            <a:chOff x="2073331" y="3308995"/>
            <a:chExt cx="590795" cy="590795"/>
          </a:xfrm>
        </p:grpSpPr>
        <p:sp>
          <p:nvSpPr>
            <p:cNvPr id="174" name="Elipse 173">
              <a:extLst>
                <a:ext uri="{FF2B5EF4-FFF2-40B4-BE49-F238E27FC236}">
                  <a16:creationId xmlns:a16="http://schemas.microsoft.com/office/drawing/2014/main" id="{A8CF6A35-DC22-23A7-0E22-BA687201F883}"/>
                </a:ext>
              </a:extLst>
            </p:cNvPr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75" name="Group 284">
              <a:extLst>
                <a:ext uri="{FF2B5EF4-FFF2-40B4-BE49-F238E27FC236}">
                  <a16:creationId xmlns:a16="http://schemas.microsoft.com/office/drawing/2014/main" id="{2C9E50E8-62C4-9636-7D14-04DDAD94038F}"/>
                </a:ext>
              </a:extLst>
            </p:cNvPr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176" name="Freeform 211">
                <a:extLst>
                  <a:ext uri="{FF2B5EF4-FFF2-40B4-BE49-F238E27FC236}">
                    <a16:creationId xmlns:a16="http://schemas.microsoft.com/office/drawing/2014/main" id="{58BD2D15-EC53-0C11-901D-6CB7D0E76AD8}"/>
                  </a:ext>
                </a:extLst>
              </p:cNvPr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212">
                <a:extLst>
                  <a:ext uri="{FF2B5EF4-FFF2-40B4-BE49-F238E27FC236}">
                    <a16:creationId xmlns:a16="http://schemas.microsoft.com/office/drawing/2014/main" id="{E270316D-411A-99E2-24C5-907D4567CFB2}"/>
                  </a:ext>
                </a:extLst>
              </p:cNvPr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213">
                <a:extLst>
                  <a:ext uri="{FF2B5EF4-FFF2-40B4-BE49-F238E27FC236}">
                    <a16:creationId xmlns:a16="http://schemas.microsoft.com/office/drawing/2014/main" id="{E7B51568-F7D6-D5E0-53AD-D0505F270409}"/>
                  </a:ext>
                </a:extLst>
              </p:cNvPr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214">
                <a:extLst>
                  <a:ext uri="{FF2B5EF4-FFF2-40B4-BE49-F238E27FC236}">
                    <a16:creationId xmlns:a16="http://schemas.microsoft.com/office/drawing/2014/main" id="{892BE654-11EE-FF1C-68F2-529D36C46D7B}"/>
                  </a:ext>
                </a:extLst>
              </p:cNvPr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215">
                <a:extLst>
                  <a:ext uri="{FF2B5EF4-FFF2-40B4-BE49-F238E27FC236}">
                    <a16:creationId xmlns:a16="http://schemas.microsoft.com/office/drawing/2014/main" id="{BFBDFB65-62A1-0B41-BE79-55590BCFF4D4}"/>
                  </a:ext>
                </a:extLst>
              </p:cNvPr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216">
                <a:extLst>
                  <a:ext uri="{FF2B5EF4-FFF2-40B4-BE49-F238E27FC236}">
                    <a16:creationId xmlns:a16="http://schemas.microsoft.com/office/drawing/2014/main" id="{EFC050EE-6A81-377A-218A-FF91074C95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217">
                <a:extLst>
                  <a:ext uri="{FF2B5EF4-FFF2-40B4-BE49-F238E27FC236}">
                    <a16:creationId xmlns:a16="http://schemas.microsoft.com/office/drawing/2014/main" id="{4D4B52FF-CCF1-26DC-6737-716EE85F2911}"/>
                  </a:ext>
                </a:extLst>
              </p:cNvPr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3" name="Agrupar 182">
            <a:extLst>
              <a:ext uri="{FF2B5EF4-FFF2-40B4-BE49-F238E27FC236}">
                <a16:creationId xmlns:a16="http://schemas.microsoft.com/office/drawing/2014/main" id="{89394915-B049-6958-0845-A52EE1428E83}"/>
              </a:ext>
            </a:extLst>
          </p:cNvPr>
          <p:cNvGrpSpPr/>
          <p:nvPr/>
        </p:nvGrpSpPr>
        <p:grpSpPr>
          <a:xfrm>
            <a:off x="4062326" y="3970345"/>
            <a:ext cx="590795" cy="590795"/>
            <a:chOff x="1114746" y="4818247"/>
            <a:chExt cx="590795" cy="590795"/>
          </a:xfrm>
        </p:grpSpPr>
        <p:sp>
          <p:nvSpPr>
            <p:cNvPr id="184" name="Elipse 183">
              <a:extLst>
                <a:ext uri="{FF2B5EF4-FFF2-40B4-BE49-F238E27FC236}">
                  <a16:creationId xmlns:a16="http://schemas.microsoft.com/office/drawing/2014/main" id="{563AB56E-BC09-6959-7A4E-1B95954E156E}"/>
                </a:ext>
              </a:extLst>
            </p:cNvPr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85" name="Group 327">
              <a:extLst>
                <a:ext uri="{FF2B5EF4-FFF2-40B4-BE49-F238E27FC236}">
                  <a16:creationId xmlns:a16="http://schemas.microsoft.com/office/drawing/2014/main" id="{1264E056-ECAE-FFAD-246E-E8B972AB4C54}"/>
                </a:ext>
              </a:extLst>
            </p:cNvPr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186" name="Freeform 58">
                <a:extLst>
                  <a:ext uri="{FF2B5EF4-FFF2-40B4-BE49-F238E27FC236}">
                    <a16:creationId xmlns:a16="http://schemas.microsoft.com/office/drawing/2014/main" id="{7D2D8CA9-6212-9B43-0176-5B0C58C17D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59">
                <a:extLst>
                  <a:ext uri="{FF2B5EF4-FFF2-40B4-BE49-F238E27FC236}">
                    <a16:creationId xmlns:a16="http://schemas.microsoft.com/office/drawing/2014/main" id="{7B081A61-BFCB-0B4F-1FFD-95052A43E5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8" name="Agrupar 187">
            <a:extLst>
              <a:ext uri="{FF2B5EF4-FFF2-40B4-BE49-F238E27FC236}">
                <a16:creationId xmlns:a16="http://schemas.microsoft.com/office/drawing/2014/main" id="{E94F79FB-4E7A-7F87-719B-F689933F8086}"/>
              </a:ext>
            </a:extLst>
          </p:cNvPr>
          <p:cNvGrpSpPr/>
          <p:nvPr/>
        </p:nvGrpSpPr>
        <p:grpSpPr>
          <a:xfrm>
            <a:off x="5855739" y="4644305"/>
            <a:ext cx="590795" cy="590795"/>
            <a:chOff x="6022053" y="4447017"/>
            <a:chExt cx="590795" cy="590795"/>
          </a:xfrm>
        </p:grpSpPr>
        <p:sp>
          <p:nvSpPr>
            <p:cNvPr id="189" name="Elipse 188">
              <a:extLst>
                <a:ext uri="{FF2B5EF4-FFF2-40B4-BE49-F238E27FC236}">
                  <a16:creationId xmlns:a16="http://schemas.microsoft.com/office/drawing/2014/main" id="{CB8AAF3A-6564-868D-5D28-D401D75DB51C}"/>
                </a:ext>
              </a:extLst>
            </p:cNvPr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90" name="Freeform 50">
              <a:extLst>
                <a:ext uri="{FF2B5EF4-FFF2-40B4-BE49-F238E27FC236}">
                  <a16:creationId xmlns:a16="http://schemas.microsoft.com/office/drawing/2014/main" id="{2706BF76-86EC-5101-8AC7-E98A6B16E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191" name="Agrupar 190">
            <a:extLst>
              <a:ext uri="{FF2B5EF4-FFF2-40B4-BE49-F238E27FC236}">
                <a16:creationId xmlns:a16="http://schemas.microsoft.com/office/drawing/2014/main" id="{C3CAF274-F26D-5B9D-18BE-E7ADCA4B22C5}"/>
              </a:ext>
            </a:extLst>
          </p:cNvPr>
          <p:cNvGrpSpPr/>
          <p:nvPr/>
        </p:nvGrpSpPr>
        <p:grpSpPr>
          <a:xfrm>
            <a:off x="2292132" y="3325068"/>
            <a:ext cx="590795" cy="590795"/>
            <a:chOff x="6641006" y="3787499"/>
            <a:chExt cx="590795" cy="590795"/>
          </a:xfrm>
        </p:grpSpPr>
        <p:sp>
          <p:nvSpPr>
            <p:cNvPr id="192" name="Elipse 191">
              <a:extLst>
                <a:ext uri="{FF2B5EF4-FFF2-40B4-BE49-F238E27FC236}">
                  <a16:creationId xmlns:a16="http://schemas.microsoft.com/office/drawing/2014/main" id="{0B18B81E-F41C-7F84-A18A-5F0927EB7D2D}"/>
                </a:ext>
              </a:extLst>
            </p:cNvPr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93" name="Group 326">
              <a:extLst>
                <a:ext uri="{FF2B5EF4-FFF2-40B4-BE49-F238E27FC236}">
                  <a16:creationId xmlns:a16="http://schemas.microsoft.com/office/drawing/2014/main" id="{5843F92B-E1F5-B387-B1C8-DE4535510B5E}"/>
                </a:ext>
              </a:extLst>
            </p:cNvPr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194" name="Freeform 63">
                <a:extLst>
                  <a:ext uri="{FF2B5EF4-FFF2-40B4-BE49-F238E27FC236}">
                    <a16:creationId xmlns:a16="http://schemas.microsoft.com/office/drawing/2014/main" id="{9499C298-9B46-782D-ACFF-C9DCDC1BC7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64">
                <a:extLst>
                  <a:ext uri="{FF2B5EF4-FFF2-40B4-BE49-F238E27FC236}">
                    <a16:creationId xmlns:a16="http://schemas.microsoft.com/office/drawing/2014/main" id="{E45B5D10-83B7-8885-EE16-85CF32E5A33E}"/>
                  </a:ext>
                </a:extLst>
              </p:cNvPr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6915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34"/>
          </p:nvPr>
        </p:nvSpPr>
        <p:spPr>
          <a:xfrm>
            <a:off x="378000" y="1220400"/>
            <a:ext cx="3317713" cy="3744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>
          <a:xfrm>
            <a:off x="377222" y="1616400"/>
            <a:ext cx="3317713" cy="483722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1091728" y="5180018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8"/>
          </p:nvPr>
        </p:nvSpPr>
        <p:spPr>
          <a:xfrm>
            <a:off x="1091728" y="5346559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>
          <a:xfrm>
            <a:off x="3250153" y="4416396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7"/>
          </p:nvPr>
        </p:nvSpPr>
        <p:spPr>
          <a:xfrm>
            <a:off x="3250153" y="4582937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8"/>
          </p:nvPr>
        </p:nvSpPr>
        <p:spPr>
          <a:xfrm>
            <a:off x="5209442" y="3653329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9"/>
          </p:nvPr>
        </p:nvSpPr>
        <p:spPr>
          <a:xfrm>
            <a:off x="5209442" y="3819870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40"/>
          </p:nvPr>
        </p:nvSpPr>
        <p:spPr>
          <a:xfrm>
            <a:off x="7251203" y="2679916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41"/>
          </p:nvPr>
        </p:nvSpPr>
        <p:spPr>
          <a:xfrm>
            <a:off x="7251203" y="2846457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44"/>
          </p:nvPr>
        </p:nvSpPr>
        <p:spPr>
          <a:xfrm>
            <a:off x="484851" y="5037864"/>
            <a:ext cx="606877" cy="460685"/>
          </a:xfrm>
        </p:spPr>
        <p:txBody>
          <a:bodyPr/>
          <a:lstStyle/>
          <a:p>
            <a:r>
              <a:rPr lang="es-ES" sz="2400" dirty="0"/>
              <a:t>01.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45"/>
          </p:nvPr>
        </p:nvSpPr>
        <p:spPr>
          <a:xfrm>
            <a:off x="2643275" y="4278403"/>
            <a:ext cx="606877" cy="460685"/>
          </a:xfrm>
        </p:spPr>
        <p:txBody>
          <a:bodyPr/>
          <a:lstStyle/>
          <a:p>
            <a:r>
              <a:rPr lang="es-ES" sz="2400" dirty="0"/>
              <a:t>02.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46"/>
          </p:nvPr>
        </p:nvSpPr>
        <p:spPr>
          <a:xfrm>
            <a:off x="4602564" y="3518040"/>
            <a:ext cx="606877" cy="460685"/>
          </a:xfrm>
        </p:spPr>
        <p:txBody>
          <a:bodyPr/>
          <a:lstStyle/>
          <a:p>
            <a:r>
              <a:rPr lang="es-ES" sz="2400" dirty="0"/>
              <a:t>03.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47"/>
          </p:nvPr>
        </p:nvSpPr>
        <p:spPr>
          <a:xfrm>
            <a:off x="6644326" y="2522408"/>
            <a:ext cx="606877" cy="460685"/>
          </a:xfrm>
        </p:spPr>
        <p:txBody>
          <a:bodyPr/>
          <a:lstStyle/>
          <a:p>
            <a:r>
              <a:rPr lang="es-ES" sz="2400" dirty="0"/>
              <a:t>04.</a:t>
            </a:r>
          </a:p>
        </p:txBody>
      </p:sp>
      <p:sp>
        <p:nvSpPr>
          <p:cNvPr id="19" name="Rectangle 37"/>
          <p:cNvSpPr/>
          <p:nvPr/>
        </p:nvSpPr>
        <p:spPr>
          <a:xfrm>
            <a:off x="7094483" y="1434333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0" name="Rectangle 37"/>
          <p:cNvSpPr/>
          <p:nvPr/>
        </p:nvSpPr>
        <p:spPr>
          <a:xfrm>
            <a:off x="7094483" y="1181079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1" name="Rectangle 37"/>
          <p:cNvSpPr/>
          <p:nvPr/>
        </p:nvSpPr>
        <p:spPr>
          <a:xfrm>
            <a:off x="7094483" y="924378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2" name="Rectangle 37"/>
          <p:cNvSpPr/>
          <p:nvPr/>
        </p:nvSpPr>
        <p:spPr>
          <a:xfrm>
            <a:off x="4966138" y="2339998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3" name="Rectangle 37"/>
          <p:cNvSpPr/>
          <p:nvPr/>
        </p:nvSpPr>
        <p:spPr>
          <a:xfrm>
            <a:off x="4966138" y="2086744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4" name="Rectangle 37"/>
          <p:cNvSpPr/>
          <p:nvPr/>
        </p:nvSpPr>
        <p:spPr>
          <a:xfrm>
            <a:off x="3000656" y="3070186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5" name="Rectangle 37"/>
          <p:cNvSpPr/>
          <p:nvPr/>
        </p:nvSpPr>
        <p:spPr>
          <a:xfrm>
            <a:off x="769184" y="3833585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6" name="Rectangle 37"/>
          <p:cNvSpPr/>
          <p:nvPr/>
        </p:nvSpPr>
        <p:spPr>
          <a:xfrm>
            <a:off x="769184" y="3580331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7" name="Rectangle 37"/>
          <p:cNvSpPr/>
          <p:nvPr/>
        </p:nvSpPr>
        <p:spPr>
          <a:xfrm>
            <a:off x="769184" y="3323630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8" name="Rectangle 37"/>
          <p:cNvSpPr/>
          <p:nvPr/>
        </p:nvSpPr>
        <p:spPr>
          <a:xfrm>
            <a:off x="769184" y="3055182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9" name="Rectangle 37"/>
          <p:cNvSpPr/>
          <p:nvPr/>
        </p:nvSpPr>
        <p:spPr>
          <a:xfrm>
            <a:off x="769184" y="2795123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Marcador de texto 11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/>
          </a:p>
        </p:txBody>
      </p:sp>
      <p:sp>
        <p:nvSpPr>
          <p:cNvPr id="106" name="Marcador de texto 105"/>
          <p:cNvSpPr>
            <a:spLocks noGrp="1"/>
          </p:cNvSpPr>
          <p:nvPr>
            <p:ph type="body" sz="quarter" idx="34"/>
          </p:nvPr>
        </p:nvSpPr>
        <p:spPr>
          <a:xfrm>
            <a:off x="2419090" y="1115129"/>
            <a:ext cx="4305819" cy="374461"/>
          </a:xfrm>
        </p:spPr>
        <p:txBody>
          <a:bodyPr>
            <a:noAutofit/>
          </a:bodyPr>
          <a:lstStyle/>
          <a:p>
            <a:r>
              <a:rPr lang="es-ES" sz="24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Costs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24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of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Severe COVID-19</a:t>
            </a:r>
          </a:p>
        </p:txBody>
      </p:sp>
      <p:sp>
        <p:nvSpPr>
          <p:cNvPr id="119" name="Marcador de texto 118"/>
          <p:cNvSpPr>
            <a:spLocks noGrp="1"/>
          </p:cNvSpPr>
          <p:nvPr>
            <p:ph type="body" sz="quarter" idx="35"/>
          </p:nvPr>
        </p:nvSpPr>
        <p:spPr>
          <a:xfrm>
            <a:off x="2681331" y="1502455"/>
            <a:ext cx="3964254" cy="480131"/>
          </a:xfrm>
        </p:spPr>
        <p:txBody>
          <a:bodyPr/>
          <a:lstStyle/>
          <a:p>
            <a:r>
              <a:rPr lang="en-GB" dirty="0"/>
              <a:t>Is there promise in localized prevention?</a:t>
            </a:r>
            <a:endParaRPr lang="es-ES" dirty="0"/>
          </a:p>
        </p:txBody>
      </p:sp>
      <p:grpSp>
        <p:nvGrpSpPr>
          <p:cNvPr id="26" name="Agrupar 25"/>
          <p:cNvGrpSpPr/>
          <p:nvPr/>
        </p:nvGrpSpPr>
        <p:grpSpPr>
          <a:xfrm>
            <a:off x="639370" y="2080287"/>
            <a:ext cx="7821679" cy="1955007"/>
            <a:chOff x="984655" y="1866980"/>
            <a:chExt cx="6708764" cy="1676837"/>
          </a:xfrm>
        </p:grpSpPr>
        <p:grpSp>
          <p:nvGrpSpPr>
            <p:cNvPr id="27" name="Agrupar 26"/>
            <p:cNvGrpSpPr/>
            <p:nvPr/>
          </p:nvGrpSpPr>
          <p:grpSpPr>
            <a:xfrm>
              <a:off x="984655" y="1866980"/>
              <a:ext cx="6708764" cy="1676837"/>
              <a:chOff x="788334" y="4295791"/>
              <a:chExt cx="6708764" cy="1676837"/>
            </a:xfrm>
          </p:grpSpPr>
          <p:grpSp>
            <p:nvGrpSpPr>
              <p:cNvPr id="51" name="Agrupar 50"/>
              <p:cNvGrpSpPr/>
              <p:nvPr/>
            </p:nvGrpSpPr>
            <p:grpSpPr>
              <a:xfrm>
                <a:off x="789798" y="4295791"/>
                <a:ext cx="6707300" cy="1676837"/>
                <a:chOff x="789798" y="4295791"/>
                <a:chExt cx="6707300" cy="1676837"/>
              </a:xfrm>
            </p:grpSpPr>
            <p:grpSp>
              <p:nvGrpSpPr>
                <p:cNvPr id="65" name="Agrupar 64"/>
                <p:cNvGrpSpPr/>
                <p:nvPr/>
              </p:nvGrpSpPr>
              <p:grpSpPr>
                <a:xfrm flipV="1">
                  <a:off x="789798" y="4295794"/>
                  <a:ext cx="1676826" cy="1676828"/>
                  <a:chOff x="1150359" y="3903411"/>
                  <a:chExt cx="1450487" cy="1450488"/>
                </a:xfrm>
                <a:effectLst/>
              </p:grpSpPr>
              <p:sp>
                <p:nvSpPr>
                  <p:cNvPr id="75" name="Arco 74"/>
                  <p:cNvSpPr/>
                  <p:nvPr/>
                </p:nvSpPr>
                <p:spPr>
                  <a:xfrm>
                    <a:off x="1150360" y="3903411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6" name="Arco 75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chemeClr val="bg1">
                        <a:lumMod val="9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6" name="Agrupar 65"/>
                <p:cNvGrpSpPr/>
                <p:nvPr/>
              </p:nvGrpSpPr>
              <p:grpSpPr>
                <a:xfrm>
                  <a:off x="2466623" y="4295802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3" name="Arco 7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4" name="Arco 7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7" name="Agrupar 66"/>
                <p:cNvGrpSpPr/>
                <p:nvPr/>
              </p:nvGrpSpPr>
              <p:grpSpPr>
                <a:xfrm flipV="1">
                  <a:off x="4143448" y="4295791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1" name="Arco 70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2" name="Arco 71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8" name="Agrupar 67"/>
                <p:cNvGrpSpPr/>
                <p:nvPr/>
              </p:nvGrpSpPr>
              <p:grpSpPr>
                <a:xfrm>
                  <a:off x="5820273" y="4295796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9" name="Arco 68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0" name="Arco 6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grpSp>
            <p:nvGrpSpPr>
              <p:cNvPr id="52" name="Agrupar 51"/>
              <p:cNvGrpSpPr/>
              <p:nvPr/>
            </p:nvGrpSpPr>
            <p:grpSpPr>
              <a:xfrm>
                <a:off x="788334" y="4295793"/>
                <a:ext cx="6707300" cy="1676832"/>
                <a:chOff x="788334" y="4295793"/>
                <a:chExt cx="6707300" cy="1676832"/>
              </a:xfrm>
            </p:grpSpPr>
            <p:grpSp>
              <p:nvGrpSpPr>
                <p:cNvPr id="53" name="Agrupar 52"/>
                <p:cNvGrpSpPr/>
                <p:nvPr/>
              </p:nvGrpSpPr>
              <p:grpSpPr>
                <a:xfrm>
                  <a:off x="788334" y="4295799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3" name="Arco 6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4" name="Arco 6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4" name="Agrupar 53"/>
                <p:cNvGrpSpPr/>
                <p:nvPr/>
              </p:nvGrpSpPr>
              <p:grpSpPr>
                <a:xfrm flipV="1">
                  <a:off x="2465158" y="4295800"/>
                  <a:ext cx="1676827" cy="1676825"/>
                  <a:chOff x="1150359" y="3903412"/>
                  <a:chExt cx="1450488" cy="1450486"/>
                </a:xfrm>
                <a:effectLst/>
              </p:grpSpPr>
              <p:sp>
                <p:nvSpPr>
                  <p:cNvPr id="61" name="Arco 60"/>
                  <p:cNvSpPr/>
                  <p:nvPr/>
                </p:nvSpPr>
                <p:spPr>
                  <a:xfrm>
                    <a:off x="1150360" y="3903412"/>
                    <a:ext cx="1450487" cy="1450486"/>
                  </a:xfrm>
                  <a:prstGeom prst="arc">
                    <a:avLst/>
                  </a:prstGeom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2" name="Arco 61"/>
                  <p:cNvSpPr/>
                  <p:nvPr/>
                </p:nvSpPr>
                <p:spPr>
                  <a:xfrm flipH="1">
                    <a:off x="1150359" y="3903413"/>
                    <a:ext cx="1450486" cy="1450485"/>
                  </a:xfrm>
                  <a:prstGeom prst="arc">
                    <a:avLst/>
                  </a:prstGeom>
                  <a:noFill/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08459A"/>
                      </a:solidFill>
                    </a:endParaRPr>
                  </a:p>
                </p:txBody>
              </p:sp>
            </p:grpSp>
            <p:grpSp>
              <p:nvGrpSpPr>
                <p:cNvPr id="55" name="Agrupar 54"/>
                <p:cNvGrpSpPr/>
                <p:nvPr/>
              </p:nvGrpSpPr>
              <p:grpSpPr>
                <a:xfrm>
                  <a:off x="4141983" y="4295793"/>
                  <a:ext cx="1676826" cy="1676826"/>
                  <a:chOff x="1150359" y="3903412"/>
                  <a:chExt cx="1450487" cy="1450487"/>
                </a:xfrm>
                <a:effectLst/>
              </p:grpSpPr>
              <p:sp>
                <p:nvSpPr>
                  <p:cNvPr id="59" name="Arco 58"/>
                  <p:cNvSpPr/>
                  <p:nvPr/>
                </p:nvSpPr>
                <p:spPr>
                  <a:xfrm>
                    <a:off x="1150360" y="3903412"/>
                    <a:ext cx="1450486" cy="1450485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0" name="Arco 5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6" name="Agrupar 55"/>
                <p:cNvGrpSpPr/>
                <p:nvPr/>
              </p:nvGrpSpPr>
              <p:grpSpPr>
                <a:xfrm flipV="1">
                  <a:off x="5818809" y="4295794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57" name="Arco 56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8" name="Arco 57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</p:grpSp>
        <p:sp>
          <p:nvSpPr>
            <p:cNvPr id="42" name="Elipse 41"/>
            <p:cNvSpPr/>
            <p:nvPr/>
          </p:nvSpPr>
          <p:spPr>
            <a:xfrm rot="16200000">
              <a:off x="1504859" y="2120713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8" name="Elipse 37"/>
            <p:cNvSpPr/>
            <p:nvPr/>
          </p:nvSpPr>
          <p:spPr>
            <a:xfrm rot="16200000">
              <a:off x="4851311" y="2074962"/>
              <a:ext cx="590795" cy="590795"/>
            </a:xfrm>
            <a:prstGeom prst="ellipse">
              <a:avLst/>
            </a:prstGeom>
            <a:solidFill>
              <a:srgbClr val="07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6" name="Elipse 35"/>
            <p:cNvSpPr/>
            <p:nvPr/>
          </p:nvSpPr>
          <p:spPr>
            <a:xfrm rot="16200000">
              <a:off x="6583637" y="2068639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2" name="Elipse 31"/>
            <p:cNvSpPr/>
            <p:nvPr/>
          </p:nvSpPr>
          <p:spPr>
            <a:xfrm rot="16200000">
              <a:off x="3219929" y="2120713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77" name="Rectángulo 76"/>
          <p:cNvSpPr/>
          <p:nvPr/>
        </p:nvSpPr>
        <p:spPr>
          <a:xfrm>
            <a:off x="670859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COSTS OF HOSPITAL STAY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78" name="Rectángulo 77"/>
          <p:cNvSpPr/>
          <p:nvPr/>
        </p:nvSpPr>
        <p:spPr>
          <a:xfrm>
            <a:off x="2645442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COSTS OF </a:t>
            </a:r>
            <a:b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</a:b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TREATMENT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79" name="Rectángulo 78"/>
          <p:cNvSpPr/>
          <p:nvPr/>
        </p:nvSpPr>
        <p:spPr>
          <a:xfrm>
            <a:off x="4589139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COSTS OF PREVENTION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6543046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COSTS OF EARLY DETECTION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133" name="Marcador de texto 80"/>
          <p:cNvSpPr>
            <a:spLocks noGrp="1"/>
          </p:cNvSpPr>
          <p:nvPr>
            <p:ph type="body" sz="quarter" idx="29"/>
          </p:nvPr>
        </p:nvSpPr>
        <p:spPr>
          <a:xfrm>
            <a:off x="167399" y="4715482"/>
            <a:ext cx="606439" cy="498496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34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56732" y="5259099"/>
            <a:ext cx="1499216" cy="919804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Hospital Bed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UCI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Specialists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Nurses</a:t>
            </a:r>
          </a:p>
        </p:txBody>
      </p:sp>
      <p:sp>
        <p:nvSpPr>
          <p:cNvPr id="135" name="Marcador de texto 5"/>
          <p:cNvSpPr>
            <a:spLocks noGrp="1"/>
          </p:cNvSpPr>
          <p:nvPr>
            <p:ph type="body" sz="quarter" idx="42"/>
          </p:nvPr>
        </p:nvSpPr>
        <p:spPr>
          <a:xfrm>
            <a:off x="780289" y="4740845"/>
            <a:ext cx="1492765" cy="480131"/>
          </a:xfrm>
        </p:spPr>
        <p:txBody>
          <a:bodyPr/>
          <a:lstStyle/>
          <a:p>
            <a:r>
              <a:rPr lang="es-ES" dirty="0"/>
              <a:t>HOSPITAL STAY</a:t>
            </a:r>
          </a:p>
        </p:txBody>
      </p:sp>
      <p:sp>
        <p:nvSpPr>
          <p:cNvPr id="136" name="Marcador de texto 6"/>
          <p:cNvSpPr>
            <a:spLocks noGrp="1"/>
          </p:cNvSpPr>
          <p:nvPr>
            <p:ph type="body" sz="quarter" idx="44"/>
          </p:nvPr>
        </p:nvSpPr>
        <p:spPr>
          <a:xfrm>
            <a:off x="3025093" y="5191935"/>
            <a:ext cx="1499216" cy="1551322"/>
          </a:xfrm>
        </p:spPr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/>
              <a:t>Medication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ES" dirty="0"/>
              <a:t>ECMO &amp; </a:t>
            </a:r>
            <a:r>
              <a:rPr lang="en-GB" dirty="0"/>
              <a:t>Assisted</a:t>
            </a:r>
            <a:r>
              <a:rPr lang="es-ES" dirty="0"/>
              <a:t> </a:t>
            </a:r>
            <a:r>
              <a:rPr lang="es-ES" dirty="0" err="1"/>
              <a:t>Ventilation</a:t>
            </a:r>
            <a:r>
              <a:rPr lang="es-ES" dirty="0"/>
              <a:t>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ES" dirty="0" err="1"/>
              <a:t>Tests</a:t>
            </a:r>
            <a:endParaRPr lang="es-ES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ES" dirty="0"/>
              <a:t>MGC</a:t>
            </a:r>
          </a:p>
          <a:p>
            <a:endParaRPr lang="es-ES" dirty="0"/>
          </a:p>
        </p:txBody>
      </p:sp>
      <p:sp>
        <p:nvSpPr>
          <p:cNvPr id="137" name="Marcador de texto 7"/>
          <p:cNvSpPr>
            <a:spLocks noGrp="1"/>
          </p:cNvSpPr>
          <p:nvPr>
            <p:ph type="body" sz="quarter" idx="45"/>
          </p:nvPr>
        </p:nvSpPr>
        <p:spPr>
          <a:xfrm>
            <a:off x="3018642" y="4835998"/>
            <a:ext cx="1499216" cy="289823"/>
          </a:xfrm>
        </p:spPr>
        <p:txBody>
          <a:bodyPr/>
          <a:lstStyle/>
          <a:p>
            <a:r>
              <a:rPr lang="es-ES" dirty="0"/>
              <a:t>TREATMENT</a:t>
            </a:r>
          </a:p>
        </p:txBody>
      </p:sp>
      <p:sp>
        <p:nvSpPr>
          <p:cNvPr id="138" name="Marcador de texto 8"/>
          <p:cNvSpPr>
            <a:spLocks noGrp="1"/>
          </p:cNvSpPr>
          <p:nvPr>
            <p:ph type="body" sz="quarter" idx="47"/>
          </p:nvPr>
        </p:nvSpPr>
        <p:spPr>
          <a:xfrm>
            <a:off x="5269897" y="5164283"/>
            <a:ext cx="1499216" cy="1340816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PCR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Consults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Antiviral</a:t>
            </a:r>
            <a:br>
              <a:rPr lang="es-ES" dirty="0"/>
            </a:br>
            <a:r>
              <a:rPr lang="es-ES" dirty="0" err="1"/>
              <a:t>LaMA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COVID-19 </a:t>
            </a:r>
            <a:r>
              <a:rPr lang="es-ES" dirty="0" err="1"/>
              <a:t>Pill</a:t>
            </a:r>
            <a:r>
              <a:rPr lang="es-ES" dirty="0"/>
              <a:t> </a:t>
            </a:r>
            <a:r>
              <a:rPr lang="es-ES" dirty="0" err="1"/>
              <a:t>Treatment</a:t>
            </a:r>
            <a:endParaRPr lang="es-ES" dirty="0"/>
          </a:p>
        </p:txBody>
      </p:sp>
      <p:sp>
        <p:nvSpPr>
          <p:cNvPr id="139" name="Marcador de texto 9"/>
          <p:cNvSpPr>
            <a:spLocks noGrp="1"/>
          </p:cNvSpPr>
          <p:nvPr>
            <p:ph type="body" sz="quarter" idx="48"/>
          </p:nvPr>
        </p:nvSpPr>
        <p:spPr>
          <a:xfrm>
            <a:off x="5267467" y="4821614"/>
            <a:ext cx="1499216" cy="286232"/>
          </a:xfrm>
        </p:spPr>
        <p:txBody>
          <a:bodyPr/>
          <a:lstStyle/>
          <a:p>
            <a:r>
              <a:rPr lang="es-ES" dirty="0"/>
              <a:t>PREVENTION</a:t>
            </a:r>
          </a:p>
        </p:txBody>
      </p:sp>
      <p:sp>
        <p:nvSpPr>
          <p:cNvPr id="140" name="Marcador de texto 10"/>
          <p:cNvSpPr>
            <a:spLocks noGrp="1"/>
          </p:cNvSpPr>
          <p:nvPr>
            <p:ph type="body" sz="quarter" idx="50"/>
          </p:nvPr>
        </p:nvSpPr>
        <p:spPr>
          <a:xfrm>
            <a:off x="7375552" y="5225397"/>
            <a:ext cx="1499216" cy="919804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Development</a:t>
            </a:r>
            <a:r>
              <a:rPr lang="es-ES" dirty="0"/>
              <a:t> &amp; </a:t>
            </a:r>
            <a:r>
              <a:rPr lang="es-ES" dirty="0" err="1"/>
              <a:t>Deployment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Maintainance</a:t>
            </a:r>
            <a:endParaRPr lang="es-ES" dirty="0"/>
          </a:p>
        </p:txBody>
      </p:sp>
      <p:sp>
        <p:nvSpPr>
          <p:cNvPr id="141" name="Marcador de texto 11"/>
          <p:cNvSpPr>
            <a:spLocks noGrp="1"/>
          </p:cNvSpPr>
          <p:nvPr>
            <p:ph type="body" sz="quarter" idx="51"/>
          </p:nvPr>
        </p:nvSpPr>
        <p:spPr>
          <a:xfrm>
            <a:off x="7478538" y="4731039"/>
            <a:ext cx="1499216" cy="480131"/>
          </a:xfrm>
        </p:spPr>
        <p:txBody>
          <a:bodyPr/>
          <a:lstStyle/>
          <a:p>
            <a:r>
              <a:rPr lang="es-ES" dirty="0"/>
              <a:t>EARLY DETECTION</a:t>
            </a:r>
          </a:p>
        </p:txBody>
      </p:sp>
      <p:sp>
        <p:nvSpPr>
          <p:cNvPr id="142" name="Marcador de texto 12"/>
          <p:cNvSpPr>
            <a:spLocks noGrp="1"/>
          </p:cNvSpPr>
          <p:nvPr>
            <p:ph type="body" sz="quarter" idx="49"/>
          </p:nvPr>
        </p:nvSpPr>
        <p:spPr>
          <a:xfrm>
            <a:off x="6769114" y="4715482"/>
            <a:ext cx="709424" cy="498496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3" name="Marcador de texto 13"/>
          <p:cNvSpPr>
            <a:spLocks noGrp="1"/>
          </p:cNvSpPr>
          <p:nvPr>
            <p:ph type="body" sz="quarter" idx="46"/>
          </p:nvPr>
        </p:nvSpPr>
        <p:spPr>
          <a:xfrm>
            <a:off x="4663458" y="4715482"/>
            <a:ext cx="606439" cy="498496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4" name="Marcador de texto 14"/>
          <p:cNvSpPr>
            <a:spLocks noGrp="1"/>
          </p:cNvSpPr>
          <p:nvPr>
            <p:ph type="body" sz="quarter" idx="43"/>
          </p:nvPr>
        </p:nvSpPr>
        <p:spPr>
          <a:xfrm>
            <a:off x="2412203" y="4715482"/>
            <a:ext cx="606439" cy="498496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pic>
        <p:nvPicPr>
          <p:cNvPr id="3" name="Graphic 2" descr="Medicine with solid fill">
            <a:extLst>
              <a:ext uri="{FF2B5EF4-FFF2-40B4-BE49-F238E27FC236}">
                <a16:creationId xmlns:a16="http://schemas.microsoft.com/office/drawing/2014/main" id="{E7458411-3DE0-1568-131A-C0B248903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4818" y="2421139"/>
            <a:ext cx="598750" cy="598750"/>
          </a:xfrm>
          <a:prstGeom prst="rect">
            <a:avLst/>
          </a:prstGeom>
        </p:spPr>
      </p:pic>
      <p:pic>
        <p:nvPicPr>
          <p:cNvPr id="5" name="Graphic 4" descr="Artificial Intelligence with solid fill">
            <a:extLst>
              <a:ext uri="{FF2B5EF4-FFF2-40B4-BE49-F238E27FC236}">
                <a16:creationId xmlns:a16="http://schemas.microsoft.com/office/drawing/2014/main" id="{714F874B-521C-E49A-B44F-FFC4D58DD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11466" y="2359698"/>
            <a:ext cx="600202" cy="600202"/>
          </a:xfrm>
          <a:prstGeom prst="rect">
            <a:avLst/>
          </a:prstGeom>
        </p:spPr>
      </p:pic>
      <p:pic>
        <p:nvPicPr>
          <p:cNvPr id="7" name="Graphic 6" descr="Needle with solid fill">
            <a:extLst>
              <a:ext uri="{FF2B5EF4-FFF2-40B4-BE49-F238E27FC236}">
                <a16:creationId xmlns:a16="http://schemas.microsoft.com/office/drawing/2014/main" id="{9DB63911-EEF5-9396-8530-6F242A4FBB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4517" y="2405122"/>
            <a:ext cx="515326" cy="515326"/>
          </a:xfrm>
          <a:prstGeom prst="rect">
            <a:avLst/>
          </a:prstGeom>
        </p:spPr>
      </p:pic>
      <p:pic>
        <p:nvPicPr>
          <p:cNvPr id="9" name="Graphic 8" descr="Sleep with solid fill">
            <a:extLst>
              <a:ext uri="{FF2B5EF4-FFF2-40B4-BE49-F238E27FC236}">
                <a16:creationId xmlns:a16="http://schemas.microsoft.com/office/drawing/2014/main" id="{02FEEC13-59A0-95F0-4DB5-8F0626314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59825" y="2450590"/>
            <a:ext cx="527602" cy="52760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59" name="Marcador de texto 5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0" name="Marcador de texto 5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1" name="Marcador de texto 60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12" name="Google Shape;25;p5"/>
          <p:cNvSpPr/>
          <p:nvPr/>
        </p:nvSpPr>
        <p:spPr>
          <a:xfrm>
            <a:off x="4915128" y="805344"/>
            <a:ext cx="4247278" cy="576732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grpSp>
        <p:nvGrpSpPr>
          <p:cNvPr id="13" name="Agrupar 12"/>
          <p:cNvGrpSpPr/>
          <p:nvPr/>
        </p:nvGrpSpPr>
        <p:grpSpPr>
          <a:xfrm>
            <a:off x="5404005" y="1467686"/>
            <a:ext cx="552177" cy="3292929"/>
            <a:chOff x="5316016" y="1468264"/>
            <a:chExt cx="552177" cy="3292929"/>
          </a:xfrm>
        </p:grpSpPr>
        <p:sp>
          <p:nvSpPr>
            <p:cNvPr id="14" name="Rectangle: Rounded Corners 49"/>
            <p:cNvSpPr/>
            <p:nvPr/>
          </p:nvSpPr>
          <p:spPr>
            <a:xfrm>
              <a:off x="5414985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50"/>
            <p:cNvSpPr/>
            <p:nvPr/>
          </p:nvSpPr>
          <p:spPr>
            <a:xfrm rot="10800000">
              <a:off x="5414980" y="3429578"/>
              <a:ext cx="354239" cy="1331615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1"/>
            <p:cNvSpPr/>
            <p:nvPr/>
          </p:nvSpPr>
          <p:spPr>
            <a:xfrm>
              <a:off x="5316016" y="4209016"/>
              <a:ext cx="552177" cy="552177"/>
            </a:xfrm>
            <a:prstGeom prst="ellipse">
              <a:avLst/>
            </a:prstGeom>
            <a:solidFill>
              <a:srgbClr val="14A8ED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7" name="Group 64"/>
            <p:cNvGrpSpPr/>
            <p:nvPr/>
          </p:nvGrpSpPr>
          <p:grpSpPr>
            <a:xfrm>
              <a:off x="5527363" y="4379347"/>
              <a:ext cx="137484" cy="211515"/>
              <a:chOff x="7666038" y="5922963"/>
              <a:chExt cx="185737" cy="285750"/>
            </a:xfrm>
            <a:solidFill>
              <a:schemeClr val="bg1"/>
            </a:solidFill>
          </p:grpSpPr>
          <p:sp>
            <p:nvSpPr>
              <p:cNvPr id="18" name="Freeform 3584"/>
              <p:cNvSpPr/>
              <p:nvPr/>
            </p:nvSpPr>
            <p:spPr bwMode="auto">
              <a:xfrm>
                <a:off x="7689850" y="5922963"/>
                <a:ext cx="95250" cy="95250"/>
              </a:xfrm>
              <a:custGeom>
                <a:avLst/>
                <a:gdLst>
                  <a:gd name="T0" fmla="*/ 133 w 240"/>
                  <a:gd name="T1" fmla="*/ 239 h 240"/>
                  <a:gd name="T2" fmla="*/ 156 w 240"/>
                  <a:gd name="T3" fmla="*/ 235 h 240"/>
                  <a:gd name="T4" fmla="*/ 177 w 240"/>
                  <a:gd name="T5" fmla="*/ 226 h 240"/>
                  <a:gd name="T6" fmla="*/ 197 w 240"/>
                  <a:gd name="T7" fmla="*/ 212 h 240"/>
                  <a:gd name="T8" fmla="*/ 213 w 240"/>
                  <a:gd name="T9" fmla="*/ 196 h 240"/>
                  <a:gd name="T10" fmla="*/ 226 w 240"/>
                  <a:gd name="T11" fmla="*/ 177 h 240"/>
                  <a:gd name="T12" fmla="*/ 235 w 240"/>
                  <a:gd name="T13" fmla="*/ 155 h 240"/>
                  <a:gd name="T14" fmla="*/ 240 w 240"/>
                  <a:gd name="T15" fmla="*/ 132 h 240"/>
                  <a:gd name="T16" fmla="*/ 240 w 240"/>
                  <a:gd name="T17" fmla="*/ 108 h 240"/>
                  <a:gd name="T18" fmla="*/ 235 w 240"/>
                  <a:gd name="T19" fmla="*/ 83 h 240"/>
                  <a:gd name="T20" fmla="*/ 226 w 240"/>
                  <a:gd name="T21" fmla="*/ 63 h 240"/>
                  <a:gd name="T22" fmla="*/ 213 w 240"/>
                  <a:gd name="T23" fmla="*/ 43 h 240"/>
                  <a:gd name="T24" fmla="*/ 197 w 240"/>
                  <a:gd name="T25" fmla="*/ 27 h 240"/>
                  <a:gd name="T26" fmla="*/ 177 w 240"/>
                  <a:gd name="T27" fmla="*/ 14 h 240"/>
                  <a:gd name="T28" fmla="*/ 156 w 240"/>
                  <a:gd name="T29" fmla="*/ 5 h 240"/>
                  <a:gd name="T30" fmla="*/ 133 w 240"/>
                  <a:gd name="T31" fmla="*/ 0 h 240"/>
                  <a:gd name="T32" fmla="*/ 108 w 240"/>
                  <a:gd name="T33" fmla="*/ 0 h 240"/>
                  <a:gd name="T34" fmla="*/ 85 w 240"/>
                  <a:gd name="T35" fmla="*/ 5 h 240"/>
                  <a:gd name="T36" fmla="*/ 63 w 240"/>
                  <a:gd name="T37" fmla="*/ 14 h 240"/>
                  <a:gd name="T38" fmla="*/ 44 w 240"/>
                  <a:gd name="T39" fmla="*/ 27 h 240"/>
                  <a:gd name="T40" fmla="*/ 27 w 240"/>
                  <a:gd name="T41" fmla="*/ 43 h 240"/>
                  <a:gd name="T42" fmla="*/ 14 w 240"/>
                  <a:gd name="T43" fmla="*/ 63 h 240"/>
                  <a:gd name="T44" fmla="*/ 5 w 240"/>
                  <a:gd name="T45" fmla="*/ 83 h 240"/>
                  <a:gd name="T46" fmla="*/ 0 w 240"/>
                  <a:gd name="T47" fmla="*/ 108 h 240"/>
                  <a:gd name="T48" fmla="*/ 0 w 240"/>
                  <a:gd name="T49" fmla="*/ 132 h 240"/>
                  <a:gd name="T50" fmla="*/ 5 w 240"/>
                  <a:gd name="T51" fmla="*/ 155 h 240"/>
                  <a:gd name="T52" fmla="*/ 14 w 240"/>
                  <a:gd name="T53" fmla="*/ 177 h 240"/>
                  <a:gd name="T54" fmla="*/ 27 w 240"/>
                  <a:gd name="T55" fmla="*/ 196 h 240"/>
                  <a:gd name="T56" fmla="*/ 44 w 240"/>
                  <a:gd name="T57" fmla="*/ 212 h 240"/>
                  <a:gd name="T58" fmla="*/ 63 w 240"/>
                  <a:gd name="T59" fmla="*/ 226 h 240"/>
                  <a:gd name="T60" fmla="*/ 85 w 240"/>
                  <a:gd name="T61" fmla="*/ 235 h 240"/>
                  <a:gd name="T62" fmla="*/ 108 w 240"/>
                  <a:gd name="T63" fmla="*/ 23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0" h="240">
                    <a:moveTo>
                      <a:pt x="121" y="240"/>
                    </a:moveTo>
                    <a:lnTo>
                      <a:pt x="133" y="239"/>
                    </a:lnTo>
                    <a:lnTo>
                      <a:pt x="144" y="237"/>
                    </a:lnTo>
                    <a:lnTo>
                      <a:pt x="156" y="235"/>
                    </a:lnTo>
                    <a:lnTo>
                      <a:pt x="167" y="230"/>
                    </a:lnTo>
                    <a:lnTo>
                      <a:pt x="177" y="226"/>
                    </a:lnTo>
                    <a:lnTo>
                      <a:pt x="188" y="219"/>
                    </a:lnTo>
                    <a:lnTo>
                      <a:pt x="197" y="212"/>
                    </a:lnTo>
                    <a:lnTo>
                      <a:pt x="206" y="204"/>
                    </a:lnTo>
                    <a:lnTo>
                      <a:pt x="213" y="196"/>
                    </a:lnTo>
                    <a:lnTo>
                      <a:pt x="220" y="187"/>
                    </a:lnTo>
                    <a:lnTo>
                      <a:pt x="226" y="177"/>
                    </a:lnTo>
                    <a:lnTo>
                      <a:pt x="231" y="167"/>
                    </a:lnTo>
                    <a:lnTo>
                      <a:pt x="235" y="155"/>
                    </a:lnTo>
                    <a:lnTo>
                      <a:pt x="238" y="144"/>
                    </a:lnTo>
                    <a:lnTo>
                      <a:pt x="240" y="132"/>
                    </a:lnTo>
                    <a:lnTo>
                      <a:pt x="240" y="119"/>
                    </a:lnTo>
                    <a:lnTo>
                      <a:pt x="240" y="108"/>
                    </a:lnTo>
                    <a:lnTo>
                      <a:pt x="238" y="95"/>
                    </a:lnTo>
                    <a:lnTo>
                      <a:pt x="235" y="83"/>
                    </a:lnTo>
                    <a:lnTo>
                      <a:pt x="231" y="73"/>
                    </a:lnTo>
                    <a:lnTo>
                      <a:pt x="226" y="63"/>
                    </a:lnTo>
                    <a:lnTo>
                      <a:pt x="220" y="52"/>
                    </a:lnTo>
                    <a:lnTo>
                      <a:pt x="213" y="43"/>
                    </a:lnTo>
                    <a:lnTo>
                      <a:pt x="206" y="34"/>
                    </a:lnTo>
                    <a:lnTo>
                      <a:pt x="197" y="27"/>
                    </a:lnTo>
                    <a:lnTo>
                      <a:pt x="188" y="20"/>
                    </a:lnTo>
                    <a:lnTo>
                      <a:pt x="177" y="14"/>
                    </a:lnTo>
                    <a:lnTo>
                      <a:pt x="167" y="9"/>
                    </a:lnTo>
                    <a:lnTo>
                      <a:pt x="156" y="5"/>
                    </a:lnTo>
                    <a:lnTo>
                      <a:pt x="144" y="2"/>
                    </a:lnTo>
                    <a:lnTo>
                      <a:pt x="133" y="0"/>
                    </a:lnTo>
                    <a:lnTo>
                      <a:pt x="121" y="0"/>
                    </a:lnTo>
                    <a:lnTo>
                      <a:pt x="108" y="0"/>
                    </a:lnTo>
                    <a:lnTo>
                      <a:pt x="97" y="2"/>
                    </a:lnTo>
                    <a:lnTo>
                      <a:pt x="85" y="5"/>
                    </a:lnTo>
                    <a:lnTo>
                      <a:pt x="73" y="9"/>
                    </a:lnTo>
                    <a:lnTo>
                      <a:pt x="63" y="14"/>
                    </a:lnTo>
                    <a:lnTo>
                      <a:pt x="53" y="20"/>
                    </a:lnTo>
                    <a:lnTo>
                      <a:pt x="44" y="27"/>
                    </a:lnTo>
                    <a:lnTo>
                      <a:pt x="35" y="34"/>
                    </a:lnTo>
                    <a:lnTo>
                      <a:pt x="27" y="43"/>
                    </a:lnTo>
                    <a:lnTo>
                      <a:pt x="21" y="52"/>
                    </a:lnTo>
                    <a:lnTo>
                      <a:pt x="14" y="63"/>
                    </a:lnTo>
                    <a:lnTo>
                      <a:pt x="9" y="73"/>
                    </a:lnTo>
                    <a:lnTo>
                      <a:pt x="5" y="83"/>
                    </a:lnTo>
                    <a:lnTo>
                      <a:pt x="3" y="95"/>
                    </a:lnTo>
                    <a:lnTo>
                      <a:pt x="0" y="108"/>
                    </a:lnTo>
                    <a:lnTo>
                      <a:pt x="0" y="119"/>
                    </a:lnTo>
                    <a:lnTo>
                      <a:pt x="0" y="132"/>
                    </a:lnTo>
                    <a:lnTo>
                      <a:pt x="3" y="144"/>
                    </a:lnTo>
                    <a:lnTo>
                      <a:pt x="5" y="155"/>
                    </a:lnTo>
                    <a:lnTo>
                      <a:pt x="9" y="167"/>
                    </a:lnTo>
                    <a:lnTo>
                      <a:pt x="14" y="177"/>
                    </a:lnTo>
                    <a:lnTo>
                      <a:pt x="21" y="187"/>
                    </a:lnTo>
                    <a:lnTo>
                      <a:pt x="27" y="196"/>
                    </a:lnTo>
                    <a:lnTo>
                      <a:pt x="35" y="204"/>
                    </a:lnTo>
                    <a:lnTo>
                      <a:pt x="44" y="212"/>
                    </a:lnTo>
                    <a:lnTo>
                      <a:pt x="53" y="219"/>
                    </a:lnTo>
                    <a:lnTo>
                      <a:pt x="63" y="226"/>
                    </a:lnTo>
                    <a:lnTo>
                      <a:pt x="73" y="230"/>
                    </a:lnTo>
                    <a:lnTo>
                      <a:pt x="85" y="235"/>
                    </a:lnTo>
                    <a:lnTo>
                      <a:pt x="97" y="237"/>
                    </a:lnTo>
                    <a:lnTo>
                      <a:pt x="108" y="239"/>
                    </a:lnTo>
                    <a:lnTo>
                      <a:pt x="121" y="2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9" name="Freeform 3585"/>
              <p:cNvSpPr/>
              <p:nvPr/>
            </p:nvSpPr>
            <p:spPr bwMode="auto">
              <a:xfrm>
                <a:off x="7666038" y="6027738"/>
                <a:ext cx="142875" cy="180975"/>
              </a:xfrm>
              <a:custGeom>
                <a:avLst/>
                <a:gdLst>
                  <a:gd name="T0" fmla="*/ 361 w 361"/>
                  <a:gd name="T1" fmla="*/ 0 h 456"/>
                  <a:gd name="T2" fmla="*/ 200 w 361"/>
                  <a:gd name="T3" fmla="*/ 0 h 456"/>
                  <a:gd name="T4" fmla="*/ 216 w 361"/>
                  <a:gd name="T5" fmla="*/ 202 h 456"/>
                  <a:gd name="T6" fmla="*/ 214 w 361"/>
                  <a:gd name="T7" fmla="*/ 204 h 456"/>
                  <a:gd name="T8" fmla="*/ 213 w 361"/>
                  <a:gd name="T9" fmla="*/ 206 h 456"/>
                  <a:gd name="T10" fmla="*/ 184 w 361"/>
                  <a:gd name="T11" fmla="*/ 237 h 456"/>
                  <a:gd name="T12" fmla="*/ 181 w 361"/>
                  <a:gd name="T13" fmla="*/ 238 h 456"/>
                  <a:gd name="T14" fmla="*/ 178 w 361"/>
                  <a:gd name="T15" fmla="*/ 238 h 456"/>
                  <a:gd name="T16" fmla="*/ 177 w 361"/>
                  <a:gd name="T17" fmla="*/ 238 h 456"/>
                  <a:gd name="T18" fmla="*/ 175 w 361"/>
                  <a:gd name="T19" fmla="*/ 237 h 456"/>
                  <a:gd name="T20" fmla="*/ 144 w 361"/>
                  <a:gd name="T21" fmla="*/ 206 h 456"/>
                  <a:gd name="T22" fmla="*/ 142 w 361"/>
                  <a:gd name="T23" fmla="*/ 204 h 456"/>
                  <a:gd name="T24" fmla="*/ 142 w 361"/>
                  <a:gd name="T25" fmla="*/ 202 h 456"/>
                  <a:gd name="T26" fmla="*/ 158 w 361"/>
                  <a:gd name="T27" fmla="*/ 0 h 456"/>
                  <a:gd name="T28" fmla="*/ 0 w 361"/>
                  <a:gd name="T29" fmla="*/ 0 h 456"/>
                  <a:gd name="T30" fmla="*/ 0 w 361"/>
                  <a:gd name="T31" fmla="*/ 12 h 456"/>
                  <a:gd name="T32" fmla="*/ 1 w 361"/>
                  <a:gd name="T33" fmla="*/ 36 h 456"/>
                  <a:gd name="T34" fmla="*/ 2 w 361"/>
                  <a:gd name="T35" fmla="*/ 59 h 456"/>
                  <a:gd name="T36" fmla="*/ 6 w 361"/>
                  <a:gd name="T37" fmla="*/ 81 h 456"/>
                  <a:gd name="T38" fmla="*/ 10 w 361"/>
                  <a:gd name="T39" fmla="*/ 102 h 456"/>
                  <a:gd name="T40" fmla="*/ 15 w 361"/>
                  <a:gd name="T41" fmla="*/ 121 h 456"/>
                  <a:gd name="T42" fmla="*/ 20 w 361"/>
                  <a:gd name="T43" fmla="*/ 139 h 456"/>
                  <a:gd name="T44" fmla="*/ 28 w 361"/>
                  <a:gd name="T45" fmla="*/ 157 h 456"/>
                  <a:gd name="T46" fmla="*/ 35 w 361"/>
                  <a:gd name="T47" fmla="*/ 172 h 456"/>
                  <a:gd name="T48" fmla="*/ 44 w 361"/>
                  <a:gd name="T49" fmla="*/ 188 h 456"/>
                  <a:gd name="T50" fmla="*/ 51 w 361"/>
                  <a:gd name="T51" fmla="*/ 201 h 456"/>
                  <a:gd name="T52" fmla="*/ 60 w 361"/>
                  <a:gd name="T53" fmla="*/ 213 h 456"/>
                  <a:gd name="T54" fmla="*/ 69 w 361"/>
                  <a:gd name="T55" fmla="*/ 225 h 456"/>
                  <a:gd name="T56" fmla="*/ 80 w 361"/>
                  <a:gd name="T57" fmla="*/ 235 h 456"/>
                  <a:gd name="T58" fmla="*/ 89 w 361"/>
                  <a:gd name="T59" fmla="*/ 244 h 456"/>
                  <a:gd name="T60" fmla="*/ 99 w 361"/>
                  <a:gd name="T61" fmla="*/ 252 h 456"/>
                  <a:gd name="T62" fmla="*/ 108 w 361"/>
                  <a:gd name="T63" fmla="*/ 258 h 456"/>
                  <a:gd name="T64" fmla="*/ 108 w 361"/>
                  <a:gd name="T65" fmla="*/ 456 h 456"/>
                  <a:gd name="T66" fmla="*/ 253 w 361"/>
                  <a:gd name="T67" fmla="*/ 456 h 456"/>
                  <a:gd name="T68" fmla="*/ 253 w 361"/>
                  <a:gd name="T69" fmla="*/ 258 h 456"/>
                  <a:gd name="T70" fmla="*/ 262 w 361"/>
                  <a:gd name="T71" fmla="*/ 252 h 456"/>
                  <a:gd name="T72" fmla="*/ 272 w 361"/>
                  <a:gd name="T73" fmla="*/ 244 h 456"/>
                  <a:gd name="T74" fmla="*/ 281 w 361"/>
                  <a:gd name="T75" fmla="*/ 235 h 456"/>
                  <a:gd name="T76" fmla="*/ 291 w 361"/>
                  <a:gd name="T77" fmla="*/ 225 h 456"/>
                  <a:gd name="T78" fmla="*/ 300 w 361"/>
                  <a:gd name="T79" fmla="*/ 213 h 456"/>
                  <a:gd name="T80" fmla="*/ 309 w 361"/>
                  <a:gd name="T81" fmla="*/ 201 h 456"/>
                  <a:gd name="T82" fmla="*/ 318 w 361"/>
                  <a:gd name="T83" fmla="*/ 188 h 456"/>
                  <a:gd name="T84" fmla="*/ 326 w 361"/>
                  <a:gd name="T85" fmla="*/ 172 h 456"/>
                  <a:gd name="T86" fmla="*/ 334 w 361"/>
                  <a:gd name="T87" fmla="*/ 157 h 456"/>
                  <a:gd name="T88" fmla="*/ 340 w 361"/>
                  <a:gd name="T89" fmla="*/ 139 h 456"/>
                  <a:gd name="T90" fmla="*/ 345 w 361"/>
                  <a:gd name="T91" fmla="*/ 121 h 456"/>
                  <a:gd name="T92" fmla="*/ 351 w 361"/>
                  <a:gd name="T93" fmla="*/ 102 h 456"/>
                  <a:gd name="T94" fmla="*/ 356 w 361"/>
                  <a:gd name="T95" fmla="*/ 81 h 456"/>
                  <a:gd name="T96" fmla="*/ 358 w 361"/>
                  <a:gd name="T97" fmla="*/ 59 h 456"/>
                  <a:gd name="T98" fmla="*/ 359 w 361"/>
                  <a:gd name="T99" fmla="*/ 36 h 456"/>
                  <a:gd name="T100" fmla="*/ 361 w 361"/>
                  <a:gd name="T101" fmla="*/ 12 h 456"/>
                  <a:gd name="T102" fmla="*/ 361 w 361"/>
                  <a:gd name="T103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1" h="456">
                    <a:moveTo>
                      <a:pt x="361" y="0"/>
                    </a:moveTo>
                    <a:lnTo>
                      <a:pt x="200" y="0"/>
                    </a:lnTo>
                    <a:lnTo>
                      <a:pt x="216" y="202"/>
                    </a:lnTo>
                    <a:lnTo>
                      <a:pt x="214" y="204"/>
                    </a:lnTo>
                    <a:lnTo>
                      <a:pt x="213" y="206"/>
                    </a:lnTo>
                    <a:lnTo>
                      <a:pt x="184" y="237"/>
                    </a:lnTo>
                    <a:lnTo>
                      <a:pt x="181" y="238"/>
                    </a:lnTo>
                    <a:lnTo>
                      <a:pt x="178" y="238"/>
                    </a:lnTo>
                    <a:lnTo>
                      <a:pt x="177" y="238"/>
                    </a:lnTo>
                    <a:lnTo>
                      <a:pt x="175" y="237"/>
                    </a:lnTo>
                    <a:lnTo>
                      <a:pt x="144" y="206"/>
                    </a:lnTo>
                    <a:lnTo>
                      <a:pt x="142" y="204"/>
                    </a:lnTo>
                    <a:lnTo>
                      <a:pt x="142" y="202"/>
                    </a:lnTo>
                    <a:lnTo>
                      <a:pt x="158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1" y="36"/>
                    </a:lnTo>
                    <a:lnTo>
                      <a:pt x="2" y="59"/>
                    </a:lnTo>
                    <a:lnTo>
                      <a:pt x="6" y="81"/>
                    </a:lnTo>
                    <a:lnTo>
                      <a:pt x="10" y="102"/>
                    </a:lnTo>
                    <a:lnTo>
                      <a:pt x="15" y="121"/>
                    </a:lnTo>
                    <a:lnTo>
                      <a:pt x="20" y="139"/>
                    </a:lnTo>
                    <a:lnTo>
                      <a:pt x="28" y="157"/>
                    </a:lnTo>
                    <a:lnTo>
                      <a:pt x="35" y="172"/>
                    </a:lnTo>
                    <a:lnTo>
                      <a:pt x="44" y="188"/>
                    </a:lnTo>
                    <a:lnTo>
                      <a:pt x="51" y="201"/>
                    </a:lnTo>
                    <a:lnTo>
                      <a:pt x="60" y="213"/>
                    </a:lnTo>
                    <a:lnTo>
                      <a:pt x="69" y="225"/>
                    </a:lnTo>
                    <a:lnTo>
                      <a:pt x="80" y="235"/>
                    </a:lnTo>
                    <a:lnTo>
                      <a:pt x="89" y="244"/>
                    </a:lnTo>
                    <a:lnTo>
                      <a:pt x="99" y="252"/>
                    </a:lnTo>
                    <a:lnTo>
                      <a:pt x="108" y="258"/>
                    </a:lnTo>
                    <a:lnTo>
                      <a:pt x="108" y="456"/>
                    </a:lnTo>
                    <a:lnTo>
                      <a:pt x="253" y="456"/>
                    </a:lnTo>
                    <a:lnTo>
                      <a:pt x="253" y="258"/>
                    </a:lnTo>
                    <a:lnTo>
                      <a:pt x="262" y="252"/>
                    </a:lnTo>
                    <a:lnTo>
                      <a:pt x="272" y="244"/>
                    </a:lnTo>
                    <a:lnTo>
                      <a:pt x="281" y="235"/>
                    </a:lnTo>
                    <a:lnTo>
                      <a:pt x="291" y="225"/>
                    </a:lnTo>
                    <a:lnTo>
                      <a:pt x="300" y="213"/>
                    </a:lnTo>
                    <a:lnTo>
                      <a:pt x="309" y="201"/>
                    </a:lnTo>
                    <a:lnTo>
                      <a:pt x="318" y="188"/>
                    </a:lnTo>
                    <a:lnTo>
                      <a:pt x="326" y="172"/>
                    </a:lnTo>
                    <a:lnTo>
                      <a:pt x="334" y="157"/>
                    </a:lnTo>
                    <a:lnTo>
                      <a:pt x="340" y="139"/>
                    </a:lnTo>
                    <a:lnTo>
                      <a:pt x="345" y="121"/>
                    </a:lnTo>
                    <a:lnTo>
                      <a:pt x="351" y="102"/>
                    </a:lnTo>
                    <a:lnTo>
                      <a:pt x="356" y="81"/>
                    </a:lnTo>
                    <a:lnTo>
                      <a:pt x="358" y="59"/>
                    </a:lnTo>
                    <a:lnTo>
                      <a:pt x="359" y="36"/>
                    </a:lnTo>
                    <a:lnTo>
                      <a:pt x="361" y="12"/>
                    </a:lnTo>
                    <a:lnTo>
                      <a:pt x="36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0" name="Freeform 3586"/>
              <p:cNvSpPr/>
              <p:nvPr/>
            </p:nvSpPr>
            <p:spPr bwMode="auto">
              <a:xfrm>
                <a:off x="7804150" y="6103938"/>
                <a:ext cx="47625" cy="104775"/>
              </a:xfrm>
              <a:custGeom>
                <a:avLst/>
                <a:gdLst>
                  <a:gd name="T0" fmla="*/ 72 w 120"/>
                  <a:gd name="T1" fmla="*/ 24 h 264"/>
                  <a:gd name="T2" fmla="*/ 72 w 120"/>
                  <a:gd name="T3" fmla="*/ 0 h 264"/>
                  <a:gd name="T4" fmla="*/ 48 w 120"/>
                  <a:gd name="T5" fmla="*/ 0 h 264"/>
                  <a:gd name="T6" fmla="*/ 48 w 120"/>
                  <a:gd name="T7" fmla="*/ 24 h 264"/>
                  <a:gd name="T8" fmla="*/ 0 w 120"/>
                  <a:gd name="T9" fmla="*/ 24 h 264"/>
                  <a:gd name="T10" fmla="*/ 0 w 120"/>
                  <a:gd name="T11" fmla="*/ 264 h 264"/>
                  <a:gd name="T12" fmla="*/ 120 w 120"/>
                  <a:gd name="T13" fmla="*/ 264 h 264"/>
                  <a:gd name="T14" fmla="*/ 120 w 120"/>
                  <a:gd name="T15" fmla="*/ 24 h 264"/>
                  <a:gd name="T16" fmla="*/ 72 w 120"/>
                  <a:gd name="T17" fmla="*/ 2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" h="264">
                    <a:moveTo>
                      <a:pt x="72" y="24"/>
                    </a:moveTo>
                    <a:lnTo>
                      <a:pt x="72" y="0"/>
                    </a:lnTo>
                    <a:lnTo>
                      <a:pt x="48" y="0"/>
                    </a:lnTo>
                    <a:lnTo>
                      <a:pt x="48" y="24"/>
                    </a:lnTo>
                    <a:lnTo>
                      <a:pt x="0" y="24"/>
                    </a:lnTo>
                    <a:lnTo>
                      <a:pt x="0" y="264"/>
                    </a:lnTo>
                    <a:lnTo>
                      <a:pt x="120" y="264"/>
                    </a:lnTo>
                    <a:lnTo>
                      <a:pt x="120" y="24"/>
                    </a:lnTo>
                    <a:lnTo>
                      <a:pt x="72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21" name="Agrupar 20"/>
          <p:cNvGrpSpPr/>
          <p:nvPr/>
        </p:nvGrpSpPr>
        <p:grpSpPr>
          <a:xfrm>
            <a:off x="7237657" y="1467686"/>
            <a:ext cx="552177" cy="3292929"/>
            <a:chOff x="7216780" y="1468264"/>
            <a:chExt cx="552177" cy="3292929"/>
          </a:xfrm>
        </p:grpSpPr>
        <p:sp>
          <p:nvSpPr>
            <p:cNvPr id="22" name="Rectangle: Rounded Corners 57"/>
            <p:cNvSpPr/>
            <p:nvPr/>
          </p:nvSpPr>
          <p:spPr>
            <a:xfrm>
              <a:off x="7315749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58"/>
            <p:cNvSpPr/>
            <p:nvPr/>
          </p:nvSpPr>
          <p:spPr>
            <a:xfrm rot="10800000">
              <a:off x="7315747" y="2604809"/>
              <a:ext cx="354239" cy="2156384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59"/>
            <p:cNvSpPr/>
            <p:nvPr/>
          </p:nvSpPr>
          <p:spPr>
            <a:xfrm>
              <a:off x="7216780" y="4209016"/>
              <a:ext cx="552177" cy="552177"/>
            </a:xfrm>
            <a:prstGeom prst="ellipse">
              <a:avLst/>
            </a:prstGeom>
            <a:solidFill>
              <a:srgbClr val="08459A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391"/>
            <p:cNvSpPr>
              <a:spLocks noEditPoints="1"/>
            </p:cNvSpPr>
            <p:nvPr/>
          </p:nvSpPr>
          <p:spPr bwMode="auto">
            <a:xfrm>
              <a:off x="7386521" y="4378171"/>
              <a:ext cx="212690" cy="212690"/>
            </a:xfrm>
            <a:custGeom>
              <a:avLst/>
              <a:gdLst>
                <a:gd name="T0" fmla="*/ 515 w 903"/>
                <a:gd name="T1" fmla="*/ 619 h 904"/>
                <a:gd name="T2" fmla="*/ 486 w 903"/>
                <a:gd name="T3" fmla="*/ 580 h 904"/>
                <a:gd name="T4" fmla="*/ 488 w 903"/>
                <a:gd name="T5" fmla="*/ 528 h 904"/>
                <a:gd name="T6" fmla="*/ 521 w 903"/>
                <a:gd name="T7" fmla="*/ 491 h 904"/>
                <a:gd name="T8" fmla="*/ 573 w 903"/>
                <a:gd name="T9" fmla="*/ 483 h 904"/>
                <a:gd name="T10" fmla="*/ 616 w 903"/>
                <a:gd name="T11" fmla="*/ 509 h 904"/>
                <a:gd name="T12" fmla="*/ 633 w 903"/>
                <a:gd name="T13" fmla="*/ 557 h 904"/>
                <a:gd name="T14" fmla="*/ 616 w 903"/>
                <a:gd name="T15" fmla="*/ 604 h 904"/>
                <a:gd name="T16" fmla="*/ 573 w 903"/>
                <a:gd name="T17" fmla="*/ 631 h 904"/>
                <a:gd name="T18" fmla="*/ 305 w 903"/>
                <a:gd name="T19" fmla="*/ 617 h 904"/>
                <a:gd name="T20" fmla="*/ 288 w 903"/>
                <a:gd name="T21" fmla="*/ 608 h 904"/>
                <a:gd name="T22" fmla="*/ 592 w 903"/>
                <a:gd name="T23" fmla="*/ 290 h 904"/>
                <a:gd name="T24" fmla="*/ 610 w 903"/>
                <a:gd name="T25" fmla="*/ 289 h 904"/>
                <a:gd name="T26" fmla="*/ 617 w 903"/>
                <a:gd name="T27" fmla="*/ 307 h 904"/>
                <a:gd name="T28" fmla="*/ 275 w 903"/>
                <a:gd name="T29" fmla="*/ 324 h 904"/>
                <a:gd name="T30" fmla="*/ 305 w 903"/>
                <a:gd name="T31" fmla="*/ 284 h 904"/>
                <a:gd name="T32" fmla="*/ 354 w 903"/>
                <a:gd name="T33" fmla="*/ 272 h 904"/>
                <a:gd name="T34" fmla="*/ 400 w 903"/>
                <a:gd name="T35" fmla="*/ 293 h 904"/>
                <a:gd name="T36" fmla="*/ 422 w 903"/>
                <a:gd name="T37" fmla="*/ 338 h 904"/>
                <a:gd name="T38" fmla="*/ 409 w 903"/>
                <a:gd name="T39" fmla="*/ 389 h 904"/>
                <a:gd name="T40" fmla="*/ 369 w 903"/>
                <a:gd name="T41" fmla="*/ 418 h 904"/>
                <a:gd name="T42" fmla="*/ 318 w 903"/>
                <a:gd name="T43" fmla="*/ 416 h 904"/>
                <a:gd name="T44" fmla="*/ 280 w 903"/>
                <a:gd name="T45" fmla="*/ 382 h 904"/>
                <a:gd name="T46" fmla="*/ 903 w 903"/>
                <a:gd name="T47" fmla="*/ 452 h 904"/>
                <a:gd name="T48" fmla="*/ 866 w 903"/>
                <a:gd name="T49" fmla="*/ 378 h 904"/>
                <a:gd name="T50" fmla="*/ 875 w 903"/>
                <a:gd name="T51" fmla="*/ 303 h 904"/>
                <a:gd name="T52" fmla="*/ 829 w 903"/>
                <a:gd name="T53" fmla="*/ 234 h 904"/>
                <a:gd name="T54" fmla="*/ 795 w 903"/>
                <a:gd name="T55" fmla="*/ 175 h 904"/>
                <a:gd name="T56" fmla="*/ 750 w 903"/>
                <a:gd name="T57" fmla="*/ 116 h 904"/>
                <a:gd name="T58" fmla="*/ 680 w 903"/>
                <a:gd name="T59" fmla="*/ 110 h 904"/>
                <a:gd name="T60" fmla="*/ 636 w 903"/>
                <a:gd name="T61" fmla="*/ 40 h 904"/>
                <a:gd name="T62" fmla="*/ 552 w 903"/>
                <a:gd name="T63" fmla="*/ 36 h 904"/>
                <a:gd name="T64" fmla="*/ 488 w 903"/>
                <a:gd name="T65" fmla="*/ 8 h 904"/>
                <a:gd name="T66" fmla="*/ 404 w 903"/>
                <a:gd name="T67" fmla="*/ 13 h 904"/>
                <a:gd name="T68" fmla="*/ 340 w 903"/>
                <a:gd name="T69" fmla="*/ 32 h 904"/>
                <a:gd name="T70" fmla="*/ 257 w 903"/>
                <a:gd name="T71" fmla="*/ 47 h 904"/>
                <a:gd name="T72" fmla="*/ 210 w 903"/>
                <a:gd name="T73" fmla="*/ 107 h 904"/>
                <a:gd name="T74" fmla="*/ 146 w 903"/>
                <a:gd name="T75" fmla="*/ 121 h 904"/>
                <a:gd name="T76" fmla="*/ 106 w 903"/>
                <a:gd name="T77" fmla="*/ 187 h 904"/>
                <a:gd name="T78" fmla="*/ 64 w 903"/>
                <a:gd name="T79" fmla="*/ 241 h 904"/>
                <a:gd name="T80" fmla="*/ 28 w 903"/>
                <a:gd name="T81" fmla="*/ 316 h 904"/>
                <a:gd name="T82" fmla="*/ 29 w 903"/>
                <a:gd name="T83" fmla="*/ 386 h 904"/>
                <a:gd name="T84" fmla="*/ 1 w 903"/>
                <a:gd name="T85" fmla="*/ 464 h 904"/>
                <a:gd name="T86" fmla="*/ 48 w 903"/>
                <a:gd name="T87" fmla="*/ 531 h 904"/>
                <a:gd name="T88" fmla="*/ 30 w 903"/>
                <a:gd name="T89" fmla="*/ 613 h 904"/>
                <a:gd name="T90" fmla="*/ 86 w 903"/>
                <a:gd name="T91" fmla="*/ 674 h 904"/>
                <a:gd name="T92" fmla="*/ 113 w 903"/>
                <a:gd name="T93" fmla="*/ 740 h 904"/>
                <a:gd name="T94" fmla="*/ 162 w 903"/>
                <a:gd name="T95" fmla="*/ 791 h 904"/>
                <a:gd name="T96" fmla="*/ 225 w 903"/>
                <a:gd name="T97" fmla="*/ 806 h 904"/>
                <a:gd name="T98" fmla="*/ 279 w 903"/>
                <a:gd name="T99" fmla="*/ 869 h 904"/>
                <a:gd name="T100" fmla="*/ 362 w 903"/>
                <a:gd name="T101" fmla="*/ 862 h 904"/>
                <a:gd name="T102" fmla="*/ 427 w 903"/>
                <a:gd name="T103" fmla="*/ 900 h 904"/>
                <a:gd name="T104" fmla="*/ 510 w 903"/>
                <a:gd name="T105" fmla="*/ 883 h 904"/>
                <a:gd name="T106" fmla="*/ 576 w 903"/>
                <a:gd name="T107" fmla="*/ 875 h 904"/>
                <a:gd name="T108" fmla="*/ 655 w 903"/>
                <a:gd name="T109" fmla="*/ 848 h 904"/>
                <a:gd name="T110" fmla="*/ 707 w 903"/>
                <a:gd name="T111" fmla="*/ 797 h 904"/>
                <a:gd name="T112" fmla="*/ 765 w 903"/>
                <a:gd name="T113" fmla="*/ 777 h 904"/>
                <a:gd name="T114" fmla="*/ 798 w 903"/>
                <a:gd name="T115" fmla="*/ 704 h 904"/>
                <a:gd name="T116" fmla="*/ 848 w 903"/>
                <a:gd name="T117" fmla="*/ 655 h 904"/>
                <a:gd name="T118" fmla="*/ 875 w 903"/>
                <a:gd name="T119" fmla="*/ 575 h 904"/>
                <a:gd name="T120" fmla="*/ 883 w 903"/>
                <a:gd name="T121" fmla="*/ 509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904">
                  <a:moveTo>
                    <a:pt x="558" y="632"/>
                  </a:moveTo>
                  <a:lnTo>
                    <a:pt x="549" y="632"/>
                  </a:lnTo>
                  <a:lnTo>
                    <a:pt x="542" y="631"/>
                  </a:lnTo>
                  <a:lnTo>
                    <a:pt x="535" y="629"/>
                  </a:lnTo>
                  <a:lnTo>
                    <a:pt x="528" y="627"/>
                  </a:lnTo>
                  <a:lnTo>
                    <a:pt x="521" y="624"/>
                  </a:lnTo>
                  <a:lnTo>
                    <a:pt x="515" y="619"/>
                  </a:lnTo>
                  <a:lnTo>
                    <a:pt x="510" y="615"/>
                  </a:lnTo>
                  <a:lnTo>
                    <a:pt x="504" y="610"/>
                  </a:lnTo>
                  <a:lnTo>
                    <a:pt x="499" y="604"/>
                  </a:lnTo>
                  <a:lnTo>
                    <a:pt x="495" y="599"/>
                  </a:lnTo>
                  <a:lnTo>
                    <a:pt x="491" y="593"/>
                  </a:lnTo>
                  <a:lnTo>
                    <a:pt x="488" y="586"/>
                  </a:lnTo>
                  <a:lnTo>
                    <a:pt x="486" y="580"/>
                  </a:lnTo>
                  <a:lnTo>
                    <a:pt x="484" y="572"/>
                  </a:lnTo>
                  <a:lnTo>
                    <a:pt x="483" y="565"/>
                  </a:lnTo>
                  <a:lnTo>
                    <a:pt x="482" y="557"/>
                  </a:lnTo>
                  <a:lnTo>
                    <a:pt x="483" y="550"/>
                  </a:lnTo>
                  <a:lnTo>
                    <a:pt x="484" y="542"/>
                  </a:lnTo>
                  <a:lnTo>
                    <a:pt x="486" y="535"/>
                  </a:lnTo>
                  <a:lnTo>
                    <a:pt x="488" y="528"/>
                  </a:lnTo>
                  <a:lnTo>
                    <a:pt x="491" y="521"/>
                  </a:lnTo>
                  <a:lnTo>
                    <a:pt x="495" y="515"/>
                  </a:lnTo>
                  <a:lnTo>
                    <a:pt x="499" y="509"/>
                  </a:lnTo>
                  <a:lnTo>
                    <a:pt x="504" y="504"/>
                  </a:lnTo>
                  <a:lnTo>
                    <a:pt x="510" y="499"/>
                  </a:lnTo>
                  <a:lnTo>
                    <a:pt x="515" y="495"/>
                  </a:lnTo>
                  <a:lnTo>
                    <a:pt x="521" y="491"/>
                  </a:lnTo>
                  <a:lnTo>
                    <a:pt x="528" y="487"/>
                  </a:lnTo>
                  <a:lnTo>
                    <a:pt x="535" y="485"/>
                  </a:lnTo>
                  <a:lnTo>
                    <a:pt x="542" y="483"/>
                  </a:lnTo>
                  <a:lnTo>
                    <a:pt x="549" y="482"/>
                  </a:lnTo>
                  <a:lnTo>
                    <a:pt x="558" y="482"/>
                  </a:lnTo>
                  <a:lnTo>
                    <a:pt x="565" y="482"/>
                  </a:lnTo>
                  <a:lnTo>
                    <a:pt x="573" y="483"/>
                  </a:lnTo>
                  <a:lnTo>
                    <a:pt x="579" y="485"/>
                  </a:lnTo>
                  <a:lnTo>
                    <a:pt x="587" y="487"/>
                  </a:lnTo>
                  <a:lnTo>
                    <a:pt x="593" y="491"/>
                  </a:lnTo>
                  <a:lnTo>
                    <a:pt x="600" y="495"/>
                  </a:lnTo>
                  <a:lnTo>
                    <a:pt x="605" y="499"/>
                  </a:lnTo>
                  <a:lnTo>
                    <a:pt x="610" y="504"/>
                  </a:lnTo>
                  <a:lnTo>
                    <a:pt x="616" y="509"/>
                  </a:lnTo>
                  <a:lnTo>
                    <a:pt x="620" y="515"/>
                  </a:lnTo>
                  <a:lnTo>
                    <a:pt x="623" y="521"/>
                  </a:lnTo>
                  <a:lnTo>
                    <a:pt x="626" y="528"/>
                  </a:lnTo>
                  <a:lnTo>
                    <a:pt x="630" y="535"/>
                  </a:lnTo>
                  <a:lnTo>
                    <a:pt x="631" y="542"/>
                  </a:lnTo>
                  <a:lnTo>
                    <a:pt x="632" y="550"/>
                  </a:lnTo>
                  <a:lnTo>
                    <a:pt x="633" y="557"/>
                  </a:lnTo>
                  <a:lnTo>
                    <a:pt x="632" y="565"/>
                  </a:lnTo>
                  <a:lnTo>
                    <a:pt x="631" y="572"/>
                  </a:lnTo>
                  <a:lnTo>
                    <a:pt x="630" y="580"/>
                  </a:lnTo>
                  <a:lnTo>
                    <a:pt x="626" y="586"/>
                  </a:lnTo>
                  <a:lnTo>
                    <a:pt x="623" y="593"/>
                  </a:lnTo>
                  <a:lnTo>
                    <a:pt x="620" y="599"/>
                  </a:lnTo>
                  <a:lnTo>
                    <a:pt x="616" y="604"/>
                  </a:lnTo>
                  <a:lnTo>
                    <a:pt x="610" y="610"/>
                  </a:lnTo>
                  <a:lnTo>
                    <a:pt x="605" y="615"/>
                  </a:lnTo>
                  <a:lnTo>
                    <a:pt x="600" y="619"/>
                  </a:lnTo>
                  <a:lnTo>
                    <a:pt x="593" y="624"/>
                  </a:lnTo>
                  <a:lnTo>
                    <a:pt x="587" y="627"/>
                  </a:lnTo>
                  <a:lnTo>
                    <a:pt x="579" y="629"/>
                  </a:lnTo>
                  <a:lnTo>
                    <a:pt x="573" y="631"/>
                  </a:lnTo>
                  <a:lnTo>
                    <a:pt x="565" y="632"/>
                  </a:lnTo>
                  <a:lnTo>
                    <a:pt x="558" y="632"/>
                  </a:lnTo>
                  <a:lnTo>
                    <a:pt x="558" y="632"/>
                  </a:lnTo>
                  <a:close/>
                  <a:moveTo>
                    <a:pt x="312" y="613"/>
                  </a:moveTo>
                  <a:lnTo>
                    <a:pt x="310" y="615"/>
                  </a:lnTo>
                  <a:lnTo>
                    <a:pt x="307" y="616"/>
                  </a:lnTo>
                  <a:lnTo>
                    <a:pt x="305" y="617"/>
                  </a:lnTo>
                  <a:lnTo>
                    <a:pt x="301" y="617"/>
                  </a:lnTo>
                  <a:lnTo>
                    <a:pt x="298" y="617"/>
                  </a:lnTo>
                  <a:lnTo>
                    <a:pt x="296" y="616"/>
                  </a:lnTo>
                  <a:lnTo>
                    <a:pt x="293" y="615"/>
                  </a:lnTo>
                  <a:lnTo>
                    <a:pt x="291" y="613"/>
                  </a:lnTo>
                  <a:lnTo>
                    <a:pt x="289" y="611"/>
                  </a:lnTo>
                  <a:lnTo>
                    <a:pt x="288" y="608"/>
                  </a:lnTo>
                  <a:lnTo>
                    <a:pt x="286" y="605"/>
                  </a:lnTo>
                  <a:lnTo>
                    <a:pt x="286" y="602"/>
                  </a:lnTo>
                  <a:lnTo>
                    <a:pt x="286" y="599"/>
                  </a:lnTo>
                  <a:lnTo>
                    <a:pt x="288" y="597"/>
                  </a:lnTo>
                  <a:lnTo>
                    <a:pt x="289" y="594"/>
                  </a:lnTo>
                  <a:lnTo>
                    <a:pt x="291" y="591"/>
                  </a:lnTo>
                  <a:lnTo>
                    <a:pt x="592" y="290"/>
                  </a:lnTo>
                  <a:lnTo>
                    <a:pt x="594" y="289"/>
                  </a:lnTo>
                  <a:lnTo>
                    <a:pt x="596" y="287"/>
                  </a:lnTo>
                  <a:lnTo>
                    <a:pt x="600" y="286"/>
                  </a:lnTo>
                  <a:lnTo>
                    <a:pt x="603" y="286"/>
                  </a:lnTo>
                  <a:lnTo>
                    <a:pt x="605" y="286"/>
                  </a:lnTo>
                  <a:lnTo>
                    <a:pt x="608" y="287"/>
                  </a:lnTo>
                  <a:lnTo>
                    <a:pt x="610" y="289"/>
                  </a:lnTo>
                  <a:lnTo>
                    <a:pt x="614" y="290"/>
                  </a:lnTo>
                  <a:lnTo>
                    <a:pt x="615" y="293"/>
                  </a:lnTo>
                  <a:lnTo>
                    <a:pt x="617" y="295"/>
                  </a:lnTo>
                  <a:lnTo>
                    <a:pt x="617" y="299"/>
                  </a:lnTo>
                  <a:lnTo>
                    <a:pt x="618" y="301"/>
                  </a:lnTo>
                  <a:lnTo>
                    <a:pt x="617" y="304"/>
                  </a:lnTo>
                  <a:lnTo>
                    <a:pt x="617" y="307"/>
                  </a:lnTo>
                  <a:lnTo>
                    <a:pt x="615" y="309"/>
                  </a:lnTo>
                  <a:lnTo>
                    <a:pt x="614" y="312"/>
                  </a:lnTo>
                  <a:lnTo>
                    <a:pt x="312" y="613"/>
                  </a:lnTo>
                  <a:close/>
                  <a:moveTo>
                    <a:pt x="271" y="346"/>
                  </a:moveTo>
                  <a:lnTo>
                    <a:pt x="271" y="338"/>
                  </a:lnTo>
                  <a:lnTo>
                    <a:pt x="273" y="331"/>
                  </a:lnTo>
                  <a:lnTo>
                    <a:pt x="275" y="324"/>
                  </a:lnTo>
                  <a:lnTo>
                    <a:pt x="277" y="317"/>
                  </a:lnTo>
                  <a:lnTo>
                    <a:pt x="280" y="310"/>
                  </a:lnTo>
                  <a:lnTo>
                    <a:pt x="284" y="304"/>
                  </a:lnTo>
                  <a:lnTo>
                    <a:pt x="289" y="299"/>
                  </a:lnTo>
                  <a:lnTo>
                    <a:pt x="293" y="293"/>
                  </a:lnTo>
                  <a:lnTo>
                    <a:pt x="298" y="288"/>
                  </a:lnTo>
                  <a:lnTo>
                    <a:pt x="305" y="284"/>
                  </a:lnTo>
                  <a:lnTo>
                    <a:pt x="311" y="280"/>
                  </a:lnTo>
                  <a:lnTo>
                    <a:pt x="318" y="277"/>
                  </a:lnTo>
                  <a:lnTo>
                    <a:pt x="324" y="274"/>
                  </a:lnTo>
                  <a:lnTo>
                    <a:pt x="331" y="273"/>
                  </a:lnTo>
                  <a:lnTo>
                    <a:pt x="339" y="272"/>
                  </a:lnTo>
                  <a:lnTo>
                    <a:pt x="347" y="271"/>
                  </a:lnTo>
                  <a:lnTo>
                    <a:pt x="354" y="272"/>
                  </a:lnTo>
                  <a:lnTo>
                    <a:pt x="362" y="273"/>
                  </a:lnTo>
                  <a:lnTo>
                    <a:pt x="369" y="274"/>
                  </a:lnTo>
                  <a:lnTo>
                    <a:pt x="375" y="277"/>
                  </a:lnTo>
                  <a:lnTo>
                    <a:pt x="382" y="280"/>
                  </a:lnTo>
                  <a:lnTo>
                    <a:pt x="388" y="284"/>
                  </a:lnTo>
                  <a:lnTo>
                    <a:pt x="395" y="288"/>
                  </a:lnTo>
                  <a:lnTo>
                    <a:pt x="400" y="293"/>
                  </a:lnTo>
                  <a:lnTo>
                    <a:pt x="404" y="299"/>
                  </a:lnTo>
                  <a:lnTo>
                    <a:pt x="409" y="304"/>
                  </a:lnTo>
                  <a:lnTo>
                    <a:pt x="413" y="310"/>
                  </a:lnTo>
                  <a:lnTo>
                    <a:pt x="416" y="317"/>
                  </a:lnTo>
                  <a:lnTo>
                    <a:pt x="418" y="324"/>
                  </a:lnTo>
                  <a:lnTo>
                    <a:pt x="421" y="331"/>
                  </a:lnTo>
                  <a:lnTo>
                    <a:pt x="422" y="338"/>
                  </a:lnTo>
                  <a:lnTo>
                    <a:pt x="422" y="346"/>
                  </a:lnTo>
                  <a:lnTo>
                    <a:pt x="422" y="354"/>
                  </a:lnTo>
                  <a:lnTo>
                    <a:pt x="421" y="362"/>
                  </a:lnTo>
                  <a:lnTo>
                    <a:pt x="418" y="368"/>
                  </a:lnTo>
                  <a:lnTo>
                    <a:pt x="416" y="376"/>
                  </a:lnTo>
                  <a:lnTo>
                    <a:pt x="413" y="382"/>
                  </a:lnTo>
                  <a:lnTo>
                    <a:pt x="409" y="389"/>
                  </a:lnTo>
                  <a:lnTo>
                    <a:pt x="404" y="394"/>
                  </a:lnTo>
                  <a:lnTo>
                    <a:pt x="400" y="399"/>
                  </a:lnTo>
                  <a:lnTo>
                    <a:pt x="395" y="405"/>
                  </a:lnTo>
                  <a:lnTo>
                    <a:pt x="388" y="409"/>
                  </a:lnTo>
                  <a:lnTo>
                    <a:pt x="382" y="412"/>
                  </a:lnTo>
                  <a:lnTo>
                    <a:pt x="375" y="416"/>
                  </a:lnTo>
                  <a:lnTo>
                    <a:pt x="369" y="418"/>
                  </a:lnTo>
                  <a:lnTo>
                    <a:pt x="362" y="420"/>
                  </a:lnTo>
                  <a:lnTo>
                    <a:pt x="354" y="421"/>
                  </a:lnTo>
                  <a:lnTo>
                    <a:pt x="347" y="422"/>
                  </a:lnTo>
                  <a:lnTo>
                    <a:pt x="339" y="421"/>
                  </a:lnTo>
                  <a:lnTo>
                    <a:pt x="331" y="420"/>
                  </a:lnTo>
                  <a:lnTo>
                    <a:pt x="324" y="418"/>
                  </a:lnTo>
                  <a:lnTo>
                    <a:pt x="318" y="416"/>
                  </a:lnTo>
                  <a:lnTo>
                    <a:pt x="311" y="412"/>
                  </a:lnTo>
                  <a:lnTo>
                    <a:pt x="305" y="409"/>
                  </a:lnTo>
                  <a:lnTo>
                    <a:pt x="298" y="405"/>
                  </a:lnTo>
                  <a:lnTo>
                    <a:pt x="293" y="399"/>
                  </a:lnTo>
                  <a:lnTo>
                    <a:pt x="289" y="394"/>
                  </a:lnTo>
                  <a:lnTo>
                    <a:pt x="284" y="389"/>
                  </a:lnTo>
                  <a:lnTo>
                    <a:pt x="280" y="382"/>
                  </a:lnTo>
                  <a:lnTo>
                    <a:pt x="277" y="376"/>
                  </a:lnTo>
                  <a:lnTo>
                    <a:pt x="275" y="368"/>
                  </a:lnTo>
                  <a:lnTo>
                    <a:pt x="273" y="362"/>
                  </a:lnTo>
                  <a:lnTo>
                    <a:pt x="271" y="354"/>
                  </a:lnTo>
                  <a:lnTo>
                    <a:pt x="271" y="346"/>
                  </a:lnTo>
                  <a:lnTo>
                    <a:pt x="271" y="346"/>
                  </a:lnTo>
                  <a:close/>
                  <a:moveTo>
                    <a:pt x="903" y="452"/>
                  </a:moveTo>
                  <a:lnTo>
                    <a:pt x="903" y="439"/>
                  </a:lnTo>
                  <a:lnTo>
                    <a:pt x="900" y="426"/>
                  </a:lnTo>
                  <a:lnTo>
                    <a:pt x="896" y="416"/>
                  </a:lnTo>
                  <a:lnTo>
                    <a:pt x="890" y="405"/>
                  </a:lnTo>
                  <a:lnTo>
                    <a:pt x="883" y="394"/>
                  </a:lnTo>
                  <a:lnTo>
                    <a:pt x="875" y="386"/>
                  </a:lnTo>
                  <a:lnTo>
                    <a:pt x="866" y="378"/>
                  </a:lnTo>
                  <a:lnTo>
                    <a:pt x="855" y="372"/>
                  </a:lnTo>
                  <a:lnTo>
                    <a:pt x="862" y="362"/>
                  </a:lnTo>
                  <a:lnTo>
                    <a:pt x="868" y="351"/>
                  </a:lnTo>
                  <a:lnTo>
                    <a:pt x="872" y="339"/>
                  </a:lnTo>
                  <a:lnTo>
                    <a:pt x="875" y="328"/>
                  </a:lnTo>
                  <a:lnTo>
                    <a:pt x="876" y="316"/>
                  </a:lnTo>
                  <a:lnTo>
                    <a:pt x="875" y="303"/>
                  </a:lnTo>
                  <a:lnTo>
                    <a:pt x="873" y="291"/>
                  </a:lnTo>
                  <a:lnTo>
                    <a:pt x="869" y="279"/>
                  </a:lnTo>
                  <a:lnTo>
                    <a:pt x="863" y="268"/>
                  </a:lnTo>
                  <a:lnTo>
                    <a:pt x="857" y="258"/>
                  </a:lnTo>
                  <a:lnTo>
                    <a:pt x="848" y="248"/>
                  </a:lnTo>
                  <a:lnTo>
                    <a:pt x="839" y="241"/>
                  </a:lnTo>
                  <a:lnTo>
                    <a:pt x="829" y="234"/>
                  </a:lnTo>
                  <a:lnTo>
                    <a:pt x="817" y="229"/>
                  </a:lnTo>
                  <a:lnTo>
                    <a:pt x="807" y="225"/>
                  </a:lnTo>
                  <a:lnTo>
                    <a:pt x="794" y="224"/>
                  </a:lnTo>
                  <a:lnTo>
                    <a:pt x="797" y="211"/>
                  </a:lnTo>
                  <a:lnTo>
                    <a:pt x="798" y="199"/>
                  </a:lnTo>
                  <a:lnTo>
                    <a:pt x="797" y="187"/>
                  </a:lnTo>
                  <a:lnTo>
                    <a:pt x="795" y="175"/>
                  </a:lnTo>
                  <a:lnTo>
                    <a:pt x="792" y="163"/>
                  </a:lnTo>
                  <a:lnTo>
                    <a:pt x="786" y="153"/>
                  </a:lnTo>
                  <a:lnTo>
                    <a:pt x="780" y="142"/>
                  </a:lnTo>
                  <a:lnTo>
                    <a:pt x="771" y="132"/>
                  </a:lnTo>
                  <a:lnTo>
                    <a:pt x="765" y="126"/>
                  </a:lnTo>
                  <a:lnTo>
                    <a:pt x="757" y="121"/>
                  </a:lnTo>
                  <a:lnTo>
                    <a:pt x="750" y="116"/>
                  </a:lnTo>
                  <a:lnTo>
                    <a:pt x="742" y="113"/>
                  </a:lnTo>
                  <a:lnTo>
                    <a:pt x="734" y="110"/>
                  </a:lnTo>
                  <a:lnTo>
                    <a:pt x="725" y="108"/>
                  </a:lnTo>
                  <a:lnTo>
                    <a:pt x="717" y="107"/>
                  </a:lnTo>
                  <a:lnTo>
                    <a:pt x="707" y="106"/>
                  </a:lnTo>
                  <a:lnTo>
                    <a:pt x="694" y="107"/>
                  </a:lnTo>
                  <a:lnTo>
                    <a:pt x="680" y="110"/>
                  </a:lnTo>
                  <a:lnTo>
                    <a:pt x="678" y="98"/>
                  </a:lnTo>
                  <a:lnTo>
                    <a:pt x="675" y="86"/>
                  </a:lnTo>
                  <a:lnTo>
                    <a:pt x="669" y="74"/>
                  </a:lnTo>
                  <a:lnTo>
                    <a:pt x="663" y="65"/>
                  </a:lnTo>
                  <a:lnTo>
                    <a:pt x="655" y="55"/>
                  </a:lnTo>
                  <a:lnTo>
                    <a:pt x="647" y="48"/>
                  </a:lnTo>
                  <a:lnTo>
                    <a:pt x="636" y="40"/>
                  </a:lnTo>
                  <a:lnTo>
                    <a:pt x="624" y="35"/>
                  </a:lnTo>
                  <a:lnTo>
                    <a:pt x="612" y="30"/>
                  </a:lnTo>
                  <a:lnTo>
                    <a:pt x="601" y="28"/>
                  </a:lnTo>
                  <a:lnTo>
                    <a:pt x="588" y="27"/>
                  </a:lnTo>
                  <a:lnTo>
                    <a:pt x="576" y="28"/>
                  </a:lnTo>
                  <a:lnTo>
                    <a:pt x="564" y="32"/>
                  </a:lnTo>
                  <a:lnTo>
                    <a:pt x="552" y="36"/>
                  </a:lnTo>
                  <a:lnTo>
                    <a:pt x="542" y="41"/>
                  </a:lnTo>
                  <a:lnTo>
                    <a:pt x="532" y="49"/>
                  </a:lnTo>
                  <a:lnTo>
                    <a:pt x="526" y="38"/>
                  </a:lnTo>
                  <a:lnTo>
                    <a:pt x="518" y="28"/>
                  </a:lnTo>
                  <a:lnTo>
                    <a:pt x="510" y="20"/>
                  </a:lnTo>
                  <a:lnTo>
                    <a:pt x="499" y="13"/>
                  </a:lnTo>
                  <a:lnTo>
                    <a:pt x="488" y="8"/>
                  </a:lnTo>
                  <a:lnTo>
                    <a:pt x="476" y="4"/>
                  </a:lnTo>
                  <a:lnTo>
                    <a:pt x="464" y="0"/>
                  </a:lnTo>
                  <a:lnTo>
                    <a:pt x="452" y="0"/>
                  </a:lnTo>
                  <a:lnTo>
                    <a:pt x="439" y="0"/>
                  </a:lnTo>
                  <a:lnTo>
                    <a:pt x="427" y="4"/>
                  </a:lnTo>
                  <a:lnTo>
                    <a:pt x="415" y="8"/>
                  </a:lnTo>
                  <a:lnTo>
                    <a:pt x="404" y="13"/>
                  </a:lnTo>
                  <a:lnTo>
                    <a:pt x="395" y="20"/>
                  </a:lnTo>
                  <a:lnTo>
                    <a:pt x="386" y="28"/>
                  </a:lnTo>
                  <a:lnTo>
                    <a:pt x="379" y="38"/>
                  </a:lnTo>
                  <a:lnTo>
                    <a:pt x="371" y="49"/>
                  </a:lnTo>
                  <a:lnTo>
                    <a:pt x="362" y="41"/>
                  </a:lnTo>
                  <a:lnTo>
                    <a:pt x="351" y="36"/>
                  </a:lnTo>
                  <a:lnTo>
                    <a:pt x="340" y="32"/>
                  </a:lnTo>
                  <a:lnTo>
                    <a:pt x="327" y="28"/>
                  </a:lnTo>
                  <a:lnTo>
                    <a:pt x="315" y="27"/>
                  </a:lnTo>
                  <a:lnTo>
                    <a:pt x="304" y="28"/>
                  </a:lnTo>
                  <a:lnTo>
                    <a:pt x="291" y="30"/>
                  </a:lnTo>
                  <a:lnTo>
                    <a:pt x="279" y="35"/>
                  </a:lnTo>
                  <a:lnTo>
                    <a:pt x="268" y="40"/>
                  </a:lnTo>
                  <a:lnTo>
                    <a:pt x="257" y="47"/>
                  </a:lnTo>
                  <a:lnTo>
                    <a:pt x="249" y="55"/>
                  </a:lnTo>
                  <a:lnTo>
                    <a:pt x="240" y="65"/>
                  </a:lnTo>
                  <a:lnTo>
                    <a:pt x="234" y="74"/>
                  </a:lnTo>
                  <a:lnTo>
                    <a:pt x="229" y="86"/>
                  </a:lnTo>
                  <a:lnTo>
                    <a:pt x="225" y="98"/>
                  </a:lnTo>
                  <a:lnTo>
                    <a:pt x="223" y="110"/>
                  </a:lnTo>
                  <a:lnTo>
                    <a:pt x="210" y="107"/>
                  </a:lnTo>
                  <a:lnTo>
                    <a:pt x="196" y="106"/>
                  </a:lnTo>
                  <a:lnTo>
                    <a:pt x="188" y="107"/>
                  </a:lnTo>
                  <a:lnTo>
                    <a:pt x="179" y="108"/>
                  </a:lnTo>
                  <a:lnTo>
                    <a:pt x="171" y="110"/>
                  </a:lnTo>
                  <a:lnTo>
                    <a:pt x="162" y="113"/>
                  </a:lnTo>
                  <a:lnTo>
                    <a:pt x="155" y="116"/>
                  </a:lnTo>
                  <a:lnTo>
                    <a:pt x="146" y="121"/>
                  </a:lnTo>
                  <a:lnTo>
                    <a:pt x="140" y="126"/>
                  </a:lnTo>
                  <a:lnTo>
                    <a:pt x="133" y="132"/>
                  </a:lnTo>
                  <a:lnTo>
                    <a:pt x="125" y="142"/>
                  </a:lnTo>
                  <a:lnTo>
                    <a:pt x="117" y="153"/>
                  </a:lnTo>
                  <a:lnTo>
                    <a:pt x="113" y="163"/>
                  </a:lnTo>
                  <a:lnTo>
                    <a:pt x="108" y="175"/>
                  </a:lnTo>
                  <a:lnTo>
                    <a:pt x="106" y="187"/>
                  </a:lnTo>
                  <a:lnTo>
                    <a:pt x="106" y="199"/>
                  </a:lnTo>
                  <a:lnTo>
                    <a:pt x="107" y="211"/>
                  </a:lnTo>
                  <a:lnTo>
                    <a:pt x="109" y="224"/>
                  </a:lnTo>
                  <a:lnTo>
                    <a:pt x="98" y="225"/>
                  </a:lnTo>
                  <a:lnTo>
                    <a:pt x="86" y="229"/>
                  </a:lnTo>
                  <a:lnTo>
                    <a:pt x="75" y="234"/>
                  </a:lnTo>
                  <a:lnTo>
                    <a:pt x="64" y="241"/>
                  </a:lnTo>
                  <a:lnTo>
                    <a:pt x="56" y="248"/>
                  </a:lnTo>
                  <a:lnTo>
                    <a:pt x="47" y="258"/>
                  </a:lnTo>
                  <a:lnTo>
                    <a:pt x="40" y="268"/>
                  </a:lnTo>
                  <a:lnTo>
                    <a:pt x="34" y="279"/>
                  </a:lnTo>
                  <a:lnTo>
                    <a:pt x="30" y="291"/>
                  </a:lnTo>
                  <a:lnTo>
                    <a:pt x="28" y="303"/>
                  </a:lnTo>
                  <a:lnTo>
                    <a:pt x="28" y="316"/>
                  </a:lnTo>
                  <a:lnTo>
                    <a:pt x="29" y="328"/>
                  </a:lnTo>
                  <a:lnTo>
                    <a:pt x="31" y="339"/>
                  </a:lnTo>
                  <a:lnTo>
                    <a:pt x="35" y="351"/>
                  </a:lnTo>
                  <a:lnTo>
                    <a:pt x="42" y="362"/>
                  </a:lnTo>
                  <a:lnTo>
                    <a:pt x="48" y="372"/>
                  </a:lnTo>
                  <a:lnTo>
                    <a:pt x="39" y="378"/>
                  </a:lnTo>
                  <a:lnTo>
                    <a:pt x="29" y="386"/>
                  </a:lnTo>
                  <a:lnTo>
                    <a:pt x="20" y="394"/>
                  </a:lnTo>
                  <a:lnTo>
                    <a:pt x="14" y="405"/>
                  </a:lnTo>
                  <a:lnTo>
                    <a:pt x="8" y="416"/>
                  </a:lnTo>
                  <a:lnTo>
                    <a:pt x="3" y="427"/>
                  </a:lnTo>
                  <a:lnTo>
                    <a:pt x="1" y="439"/>
                  </a:lnTo>
                  <a:lnTo>
                    <a:pt x="0" y="452"/>
                  </a:lnTo>
                  <a:lnTo>
                    <a:pt x="1" y="464"/>
                  </a:lnTo>
                  <a:lnTo>
                    <a:pt x="3" y="477"/>
                  </a:lnTo>
                  <a:lnTo>
                    <a:pt x="8" y="488"/>
                  </a:lnTo>
                  <a:lnTo>
                    <a:pt x="14" y="499"/>
                  </a:lnTo>
                  <a:lnTo>
                    <a:pt x="20" y="509"/>
                  </a:lnTo>
                  <a:lnTo>
                    <a:pt x="29" y="517"/>
                  </a:lnTo>
                  <a:lnTo>
                    <a:pt x="38" y="525"/>
                  </a:lnTo>
                  <a:lnTo>
                    <a:pt x="48" y="531"/>
                  </a:lnTo>
                  <a:lnTo>
                    <a:pt x="41" y="542"/>
                  </a:lnTo>
                  <a:lnTo>
                    <a:pt x="35" y="553"/>
                  </a:lnTo>
                  <a:lnTo>
                    <a:pt x="31" y="564"/>
                  </a:lnTo>
                  <a:lnTo>
                    <a:pt x="29" y="575"/>
                  </a:lnTo>
                  <a:lnTo>
                    <a:pt x="28" y="588"/>
                  </a:lnTo>
                  <a:lnTo>
                    <a:pt x="28" y="600"/>
                  </a:lnTo>
                  <a:lnTo>
                    <a:pt x="30" y="613"/>
                  </a:lnTo>
                  <a:lnTo>
                    <a:pt x="34" y="625"/>
                  </a:lnTo>
                  <a:lnTo>
                    <a:pt x="40" y="635"/>
                  </a:lnTo>
                  <a:lnTo>
                    <a:pt x="47" y="646"/>
                  </a:lnTo>
                  <a:lnTo>
                    <a:pt x="56" y="655"/>
                  </a:lnTo>
                  <a:lnTo>
                    <a:pt x="64" y="663"/>
                  </a:lnTo>
                  <a:lnTo>
                    <a:pt x="75" y="670"/>
                  </a:lnTo>
                  <a:lnTo>
                    <a:pt x="86" y="674"/>
                  </a:lnTo>
                  <a:lnTo>
                    <a:pt x="98" y="678"/>
                  </a:lnTo>
                  <a:lnTo>
                    <a:pt x="109" y="681"/>
                  </a:lnTo>
                  <a:lnTo>
                    <a:pt x="107" y="692"/>
                  </a:lnTo>
                  <a:lnTo>
                    <a:pt x="106" y="704"/>
                  </a:lnTo>
                  <a:lnTo>
                    <a:pt x="106" y="716"/>
                  </a:lnTo>
                  <a:lnTo>
                    <a:pt x="108" y="729"/>
                  </a:lnTo>
                  <a:lnTo>
                    <a:pt x="113" y="740"/>
                  </a:lnTo>
                  <a:lnTo>
                    <a:pt x="118" y="751"/>
                  </a:lnTo>
                  <a:lnTo>
                    <a:pt x="125" y="761"/>
                  </a:lnTo>
                  <a:lnTo>
                    <a:pt x="133" y="771"/>
                  </a:lnTo>
                  <a:lnTo>
                    <a:pt x="140" y="777"/>
                  </a:lnTo>
                  <a:lnTo>
                    <a:pt x="147" y="782"/>
                  </a:lnTo>
                  <a:lnTo>
                    <a:pt x="155" y="787"/>
                  </a:lnTo>
                  <a:lnTo>
                    <a:pt x="162" y="791"/>
                  </a:lnTo>
                  <a:lnTo>
                    <a:pt x="171" y="794"/>
                  </a:lnTo>
                  <a:lnTo>
                    <a:pt x="179" y="796"/>
                  </a:lnTo>
                  <a:lnTo>
                    <a:pt x="188" y="797"/>
                  </a:lnTo>
                  <a:lnTo>
                    <a:pt x="196" y="797"/>
                  </a:lnTo>
                  <a:lnTo>
                    <a:pt x="210" y="796"/>
                  </a:lnTo>
                  <a:lnTo>
                    <a:pt x="223" y="793"/>
                  </a:lnTo>
                  <a:lnTo>
                    <a:pt x="225" y="806"/>
                  </a:lnTo>
                  <a:lnTo>
                    <a:pt x="229" y="818"/>
                  </a:lnTo>
                  <a:lnTo>
                    <a:pt x="234" y="829"/>
                  </a:lnTo>
                  <a:lnTo>
                    <a:pt x="240" y="838"/>
                  </a:lnTo>
                  <a:lnTo>
                    <a:pt x="248" y="848"/>
                  </a:lnTo>
                  <a:lnTo>
                    <a:pt x="257" y="856"/>
                  </a:lnTo>
                  <a:lnTo>
                    <a:pt x="268" y="863"/>
                  </a:lnTo>
                  <a:lnTo>
                    <a:pt x="279" y="869"/>
                  </a:lnTo>
                  <a:lnTo>
                    <a:pt x="291" y="873"/>
                  </a:lnTo>
                  <a:lnTo>
                    <a:pt x="304" y="875"/>
                  </a:lnTo>
                  <a:lnTo>
                    <a:pt x="315" y="876"/>
                  </a:lnTo>
                  <a:lnTo>
                    <a:pt x="327" y="875"/>
                  </a:lnTo>
                  <a:lnTo>
                    <a:pt x="340" y="871"/>
                  </a:lnTo>
                  <a:lnTo>
                    <a:pt x="351" y="868"/>
                  </a:lnTo>
                  <a:lnTo>
                    <a:pt x="362" y="862"/>
                  </a:lnTo>
                  <a:lnTo>
                    <a:pt x="371" y="855"/>
                  </a:lnTo>
                  <a:lnTo>
                    <a:pt x="379" y="865"/>
                  </a:lnTo>
                  <a:lnTo>
                    <a:pt x="386" y="875"/>
                  </a:lnTo>
                  <a:lnTo>
                    <a:pt x="395" y="883"/>
                  </a:lnTo>
                  <a:lnTo>
                    <a:pt x="404" y="890"/>
                  </a:lnTo>
                  <a:lnTo>
                    <a:pt x="415" y="896"/>
                  </a:lnTo>
                  <a:lnTo>
                    <a:pt x="427" y="900"/>
                  </a:lnTo>
                  <a:lnTo>
                    <a:pt x="439" y="903"/>
                  </a:lnTo>
                  <a:lnTo>
                    <a:pt x="452" y="904"/>
                  </a:lnTo>
                  <a:lnTo>
                    <a:pt x="464" y="903"/>
                  </a:lnTo>
                  <a:lnTo>
                    <a:pt x="476" y="899"/>
                  </a:lnTo>
                  <a:lnTo>
                    <a:pt x="488" y="896"/>
                  </a:lnTo>
                  <a:lnTo>
                    <a:pt x="499" y="890"/>
                  </a:lnTo>
                  <a:lnTo>
                    <a:pt x="510" y="883"/>
                  </a:lnTo>
                  <a:lnTo>
                    <a:pt x="518" y="875"/>
                  </a:lnTo>
                  <a:lnTo>
                    <a:pt x="526" y="865"/>
                  </a:lnTo>
                  <a:lnTo>
                    <a:pt x="532" y="855"/>
                  </a:lnTo>
                  <a:lnTo>
                    <a:pt x="542" y="862"/>
                  </a:lnTo>
                  <a:lnTo>
                    <a:pt x="552" y="868"/>
                  </a:lnTo>
                  <a:lnTo>
                    <a:pt x="564" y="871"/>
                  </a:lnTo>
                  <a:lnTo>
                    <a:pt x="576" y="875"/>
                  </a:lnTo>
                  <a:lnTo>
                    <a:pt x="588" y="876"/>
                  </a:lnTo>
                  <a:lnTo>
                    <a:pt x="601" y="875"/>
                  </a:lnTo>
                  <a:lnTo>
                    <a:pt x="612" y="873"/>
                  </a:lnTo>
                  <a:lnTo>
                    <a:pt x="624" y="869"/>
                  </a:lnTo>
                  <a:lnTo>
                    <a:pt x="636" y="863"/>
                  </a:lnTo>
                  <a:lnTo>
                    <a:pt x="647" y="856"/>
                  </a:lnTo>
                  <a:lnTo>
                    <a:pt x="655" y="848"/>
                  </a:lnTo>
                  <a:lnTo>
                    <a:pt x="663" y="838"/>
                  </a:lnTo>
                  <a:lnTo>
                    <a:pt x="669" y="829"/>
                  </a:lnTo>
                  <a:lnTo>
                    <a:pt x="675" y="818"/>
                  </a:lnTo>
                  <a:lnTo>
                    <a:pt x="678" y="806"/>
                  </a:lnTo>
                  <a:lnTo>
                    <a:pt x="680" y="793"/>
                  </a:lnTo>
                  <a:lnTo>
                    <a:pt x="694" y="796"/>
                  </a:lnTo>
                  <a:lnTo>
                    <a:pt x="707" y="797"/>
                  </a:lnTo>
                  <a:lnTo>
                    <a:pt x="717" y="797"/>
                  </a:lnTo>
                  <a:lnTo>
                    <a:pt x="725" y="796"/>
                  </a:lnTo>
                  <a:lnTo>
                    <a:pt x="734" y="794"/>
                  </a:lnTo>
                  <a:lnTo>
                    <a:pt x="742" y="791"/>
                  </a:lnTo>
                  <a:lnTo>
                    <a:pt x="750" y="787"/>
                  </a:lnTo>
                  <a:lnTo>
                    <a:pt x="757" y="782"/>
                  </a:lnTo>
                  <a:lnTo>
                    <a:pt x="765" y="777"/>
                  </a:lnTo>
                  <a:lnTo>
                    <a:pt x="771" y="771"/>
                  </a:lnTo>
                  <a:lnTo>
                    <a:pt x="780" y="761"/>
                  </a:lnTo>
                  <a:lnTo>
                    <a:pt x="786" y="751"/>
                  </a:lnTo>
                  <a:lnTo>
                    <a:pt x="792" y="740"/>
                  </a:lnTo>
                  <a:lnTo>
                    <a:pt x="795" y="729"/>
                  </a:lnTo>
                  <a:lnTo>
                    <a:pt x="797" y="716"/>
                  </a:lnTo>
                  <a:lnTo>
                    <a:pt x="798" y="704"/>
                  </a:lnTo>
                  <a:lnTo>
                    <a:pt x="797" y="692"/>
                  </a:lnTo>
                  <a:lnTo>
                    <a:pt x="794" y="681"/>
                  </a:lnTo>
                  <a:lnTo>
                    <a:pt x="807" y="678"/>
                  </a:lnTo>
                  <a:lnTo>
                    <a:pt x="817" y="674"/>
                  </a:lnTo>
                  <a:lnTo>
                    <a:pt x="829" y="670"/>
                  </a:lnTo>
                  <a:lnTo>
                    <a:pt x="839" y="663"/>
                  </a:lnTo>
                  <a:lnTo>
                    <a:pt x="848" y="655"/>
                  </a:lnTo>
                  <a:lnTo>
                    <a:pt x="857" y="646"/>
                  </a:lnTo>
                  <a:lnTo>
                    <a:pt x="863" y="635"/>
                  </a:lnTo>
                  <a:lnTo>
                    <a:pt x="869" y="625"/>
                  </a:lnTo>
                  <a:lnTo>
                    <a:pt x="873" y="613"/>
                  </a:lnTo>
                  <a:lnTo>
                    <a:pt x="875" y="600"/>
                  </a:lnTo>
                  <a:lnTo>
                    <a:pt x="876" y="588"/>
                  </a:lnTo>
                  <a:lnTo>
                    <a:pt x="875" y="575"/>
                  </a:lnTo>
                  <a:lnTo>
                    <a:pt x="872" y="564"/>
                  </a:lnTo>
                  <a:lnTo>
                    <a:pt x="868" y="553"/>
                  </a:lnTo>
                  <a:lnTo>
                    <a:pt x="862" y="542"/>
                  </a:lnTo>
                  <a:lnTo>
                    <a:pt x="855" y="531"/>
                  </a:lnTo>
                  <a:lnTo>
                    <a:pt x="866" y="525"/>
                  </a:lnTo>
                  <a:lnTo>
                    <a:pt x="875" y="517"/>
                  </a:lnTo>
                  <a:lnTo>
                    <a:pt x="883" y="509"/>
                  </a:lnTo>
                  <a:lnTo>
                    <a:pt x="890" y="499"/>
                  </a:lnTo>
                  <a:lnTo>
                    <a:pt x="896" y="488"/>
                  </a:lnTo>
                  <a:lnTo>
                    <a:pt x="900" y="477"/>
                  </a:lnTo>
                  <a:lnTo>
                    <a:pt x="903" y="464"/>
                  </a:lnTo>
                  <a:lnTo>
                    <a:pt x="903" y="4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6" name="Agrupar 25"/>
          <p:cNvGrpSpPr/>
          <p:nvPr/>
        </p:nvGrpSpPr>
        <p:grpSpPr>
          <a:xfrm>
            <a:off x="6320831" y="1467686"/>
            <a:ext cx="552177" cy="3292929"/>
            <a:chOff x="6266398" y="1468264"/>
            <a:chExt cx="552177" cy="3292929"/>
          </a:xfrm>
        </p:grpSpPr>
        <p:sp>
          <p:nvSpPr>
            <p:cNvPr id="27" name="Rectangle: Rounded Corners 53"/>
            <p:cNvSpPr/>
            <p:nvPr/>
          </p:nvSpPr>
          <p:spPr>
            <a:xfrm>
              <a:off x="6365367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54"/>
            <p:cNvSpPr/>
            <p:nvPr/>
          </p:nvSpPr>
          <p:spPr>
            <a:xfrm rot="10800000">
              <a:off x="6365365" y="1944235"/>
              <a:ext cx="354239" cy="2816958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55"/>
            <p:cNvSpPr/>
            <p:nvPr/>
          </p:nvSpPr>
          <p:spPr>
            <a:xfrm>
              <a:off x="6266398" y="4209016"/>
              <a:ext cx="552177" cy="552177"/>
            </a:xfrm>
            <a:prstGeom prst="ellipse">
              <a:avLst/>
            </a:prstGeom>
            <a:solidFill>
              <a:srgbClr val="1A6FBA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0" name="Group 69"/>
            <p:cNvGrpSpPr/>
            <p:nvPr/>
          </p:nvGrpSpPr>
          <p:grpSpPr>
            <a:xfrm>
              <a:off x="6437317" y="4406373"/>
              <a:ext cx="210340" cy="157461"/>
              <a:chOff x="7610475" y="3671888"/>
              <a:chExt cx="284163" cy="212725"/>
            </a:xfrm>
            <a:solidFill>
              <a:schemeClr val="bg1"/>
            </a:solidFill>
          </p:grpSpPr>
          <p:sp>
            <p:nvSpPr>
              <p:cNvPr id="31" name="Freeform 3248"/>
              <p:cNvSpPr/>
              <p:nvPr/>
            </p:nvSpPr>
            <p:spPr bwMode="auto">
              <a:xfrm>
                <a:off x="7843838" y="3689350"/>
                <a:ext cx="50800" cy="177800"/>
              </a:xfrm>
              <a:custGeom>
                <a:avLst/>
                <a:gdLst>
                  <a:gd name="T0" fmla="*/ 20 w 162"/>
                  <a:gd name="T1" fmla="*/ 1 h 559"/>
                  <a:gd name="T2" fmla="*/ 15 w 162"/>
                  <a:gd name="T3" fmla="*/ 0 h 559"/>
                  <a:gd name="T4" fmla="*/ 9 w 162"/>
                  <a:gd name="T5" fmla="*/ 1 h 559"/>
                  <a:gd name="T6" fmla="*/ 4 w 162"/>
                  <a:gd name="T7" fmla="*/ 4 h 559"/>
                  <a:gd name="T8" fmla="*/ 1 w 162"/>
                  <a:gd name="T9" fmla="*/ 10 h 559"/>
                  <a:gd name="T10" fmla="*/ 0 w 162"/>
                  <a:gd name="T11" fmla="*/ 15 h 559"/>
                  <a:gd name="T12" fmla="*/ 2 w 162"/>
                  <a:gd name="T13" fmla="*/ 22 h 559"/>
                  <a:gd name="T14" fmla="*/ 5 w 162"/>
                  <a:gd name="T15" fmla="*/ 26 h 559"/>
                  <a:gd name="T16" fmla="*/ 21 w 162"/>
                  <a:gd name="T17" fmla="*/ 38 h 559"/>
                  <a:gd name="T18" fmla="*/ 47 w 162"/>
                  <a:gd name="T19" fmla="*/ 60 h 559"/>
                  <a:gd name="T20" fmla="*/ 70 w 162"/>
                  <a:gd name="T21" fmla="*/ 86 h 559"/>
                  <a:gd name="T22" fmla="*/ 90 w 162"/>
                  <a:gd name="T23" fmla="*/ 116 h 559"/>
                  <a:gd name="T24" fmla="*/ 107 w 162"/>
                  <a:gd name="T25" fmla="*/ 149 h 559"/>
                  <a:gd name="T26" fmla="*/ 118 w 162"/>
                  <a:gd name="T27" fmla="*/ 183 h 559"/>
                  <a:gd name="T28" fmla="*/ 127 w 162"/>
                  <a:gd name="T29" fmla="*/ 221 h 559"/>
                  <a:gd name="T30" fmla="*/ 131 w 162"/>
                  <a:gd name="T31" fmla="*/ 259 h 559"/>
                  <a:gd name="T32" fmla="*/ 131 w 162"/>
                  <a:gd name="T33" fmla="*/ 299 h 559"/>
                  <a:gd name="T34" fmla="*/ 127 w 162"/>
                  <a:gd name="T35" fmla="*/ 337 h 559"/>
                  <a:gd name="T36" fmla="*/ 118 w 162"/>
                  <a:gd name="T37" fmla="*/ 375 h 559"/>
                  <a:gd name="T38" fmla="*/ 107 w 162"/>
                  <a:gd name="T39" fmla="*/ 410 h 559"/>
                  <a:gd name="T40" fmla="*/ 90 w 162"/>
                  <a:gd name="T41" fmla="*/ 442 h 559"/>
                  <a:gd name="T42" fmla="*/ 70 w 162"/>
                  <a:gd name="T43" fmla="*/ 472 h 559"/>
                  <a:gd name="T44" fmla="*/ 47 w 162"/>
                  <a:gd name="T45" fmla="*/ 499 h 559"/>
                  <a:gd name="T46" fmla="*/ 21 w 162"/>
                  <a:gd name="T47" fmla="*/ 521 h 559"/>
                  <a:gd name="T48" fmla="*/ 5 w 162"/>
                  <a:gd name="T49" fmla="*/ 533 h 559"/>
                  <a:gd name="T50" fmla="*/ 2 w 162"/>
                  <a:gd name="T51" fmla="*/ 537 h 559"/>
                  <a:gd name="T52" fmla="*/ 0 w 162"/>
                  <a:gd name="T53" fmla="*/ 543 h 559"/>
                  <a:gd name="T54" fmla="*/ 1 w 162"/>
                  <a:gd name="T55" fmla="*/ 549 h 559"/>
                  <a:gd name="T56" fmla="*/ 5 w 162"/>
                  <a:gd name="T57" fmla="*/ 554 h 559"/>
                  <a:gd name="T58" fmla="*/ 11 w 162"/>
                  <a:gd name="T59" fmla="*/ 558 h 559"/>
                  <a:gd name="T60" fmla="*/ 19 w 162"/>
                  <a:gd name="T61" fmla="*/ 558 h 559"/>
                  <a:gd name="T62" fmla="*/ 39 w 162"/>
                  <a:gd name="T63" fmla="*/ 545 h 559"/>
                  <a:gd name="T64" fmla="*/ 68 w 162"/>
                  <a:gd name="T65" fmla="*/ 520 h 559"/>
                  <a:gd name="T66" fmla="*/ 94 w 162"/>
                  <a:gd name="T67" fmla="*/ 491 h 559"/>
                  <a:gd name="T68" fmla="*/ 115 w 162"/>
                  <a:gd name="T69" fmla="*/ 458 h 559"/>
                  <a:gd name="T70" fmla="*/ 133 w 162"/>
                  <a:gd name="T71" fmla="*/ 423 h 559"/>
                  <a:gd name="T72" fmla="*/ 147 w 162"/>
                  <a:gd name="T73" fmla="*/ 384 h 559"/>
                  <a:gd name="T74" fmla="*/ 157 w 162"/>
                  <a:gd name="T75" fmla="*/ 344 h 559"/>
                  <a:gd name="T76" fmla="*/ 161 w 162"/>
                  <a:gd name="T77" fmla="*/ 301 h 559"/>
                  <a:gd name="T78" fmla="*/ 161 w 162"/>
                  <a:gd name="T79" fmla="*/ 257 h 559"/>
                  <a:gd name="T80" fmla="*/ 157 w 162"/>
                  <a:gd name="T81" fmla="*/ 215 h 559"/>
                  <a:gd name="T82" fmla="*/ 147 w 162"/>
                  <a:gd name="T83" fmla="*/ 175 h 559"/>
                  <a:gd name="T84" fmla="*/ 133 w 162"/>
                  <a:gd name="T85" fmla="*/ 136 h 559"/>
                  <a:gd name="T86" fmla="*/ 115 w 162"/>
                  <a:gd name="T87" fmla="*/ 100 h 559"/>
                  <a:gd name="T88" fmla="*/ 94 w 162"/>
                  <a:gd name="T89" fmla="*/ 68 h 559"/>
                  <a:gd name="T90" fmla="*/ 68 w 162"/>
                  <a:gd name="T91" fmla="*/ 38 h 559"/>
                  <a:gd name="T92" fmla="*/ 39 w 162"/>
                  <a:gd name="T93" fmla="*/ 13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2" h="559">
                    <a:moveTo>
                      <a:pt x="23" y="2"/>
                    </a:moveTo>
                    <a:lnTo>
                      <a:pt x="20" y="1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1" y="10"/>
                    </a:lnTo>
                    <a:lnTo>
                      <a:pt x="1" y="13"/>
                    </a:lnTo>
                    <a:lnTo>
                      <a:pt x="0" y="15"/>
                    </a:lnTo>
                    <a:lnTo>
                      <a:pt x="1" y="18"/>
                    </a:lnTo>
                    <a:lnTo>
                      <a:pt x="2" y="22"/>
                    </a:lnTo>
                    <a:lnTo>
                      <a:pt x="3" y="24"/>
                    </a:lnTo>
                    <a:lnTo>
                      <a:pt x="5" y="26"/>
                    </a:lnTo>
                    <a:lnTo>
                      <a:pt x="7" y="28"/>
                    </a:lnTo>
                    <a:lnTo>
                      <a:pt x="21" y="38"/>
                    </a:lnTo>
                    <a:lnTo>
                      <a:pt x="35" y="48"/>
                    </a:lnTo>
                    <a:lnTo>
                      <a:pt x="47" y="60"/>
                    </a:lnTo>
                    <a:lnTo>
                      <a:pt x="60" y="73"/>
                    </a:lnTo>
                    <a:lnTo>
                      <a:pt x="70" y="86"/>
                    </a:lnTo>
                    <a:lnTo>
                      <a:pt x="81" y="101"/>
                    </a:lnTo>
                    <a:lnTo>
                      <a:pt x="90" y="116"/>
                    </a:lnTo>
                    <a:lnTo>
                      <a:pt x="98" y="132"/>
                    </a:lnTo>
                    <a:lnTo>
                      <a:pt x="107" y="149"/>
                    </a:lnTo>
                    <a:lnTo>
                      <a:pt x="113" y="166"/>
                    </a:lnTo>
                    <a:lnTo>
                      <a:pt x="118" y="183"/>
                    </a:lnTo>
                    <a:lnTo>
                      <a:pt x="124" y="202"/>
                    </a:lnTo>
                    <a:lnTo>
                      <a:pt x="127" y="221"/>
                    </a:lnTo>
                    <a:lnTo>
                      <a:pt x="130" y="240"/>
                    </a:lnTo>
                    <a:lnTo>
                      <a:pt x="131" y="259"/>
                    </a:lnTo>
                    <a:lnTo>
                      <a:pt x="132" y="279"/>
                    </a:lnTo>
                    <a:lnTo>
                      <a:pt x="131" y="299"/>
                    </a:lnTo>
                    <a:lnTo>
                      <a:pt x="130" y="319"/>
                    </a:lnTo>
                    <a:lnTo>
                      <a:pt x="127" y="337"/>
                    </a:lnTo>
                    <a:lnTo>
                      <a:pt x="124" y="356"/>
                    </a:lnTo>
                    <a:lnTo>
                      <a:pt x="118" y="375"/>
                    </a:lnTo>
                    <a:lnTo>
                      <a:pt x="113" y="393"/>
                    </a:lnTo>
                    <a:lnTo>
                      <a:pt x="107" y="410"/>
                    </a:lnTo>
                    <a:lnTo>
                      <a:pt x="98" y="426"/>
                    </a:lnTo>
                    <a:lnTo>
                      <a:pt x="90" y="442"/>
                    </a:lnTo>
                    <a:lnTo>
                      <a:pt x="81" y="458"/>
                    </a:lnTo>
                    <a:lnTo>
                      <a:pt x="70" y="472"/>
                    </a:lnTo>
                    <a:lnTo>
                      <a:pt x="60" y="486"/>
                    </a:lnTo>
                    <a:lnTo>
                      <a:pt x="47" y="499"/>
                    </a:lnTo>
                    <a:lnTo>
                      <a:pt x="35" y="510"/>
                    </a:lnTo>
                    <a:lnTo>
                      <a:pt x="21" y="521"/>
                    </a:lnTo>
                    <a:lnTo>
                      <a:pt x="7" y="531"/>
                    </a:lnTo>
                    <a:lnTo>
                      <a:pt x="5" y="533"/>
                    </a:lnTo>
                    <a:lnTo>
                      <a:pt x="3" y="535"/>
                    </a:lnTo>
                    <a:lnTo>
                      <a:pt x="2" y="537"/>
                    </a:lnTo>
                    <a:lnTo>
                      <a:pt x="1" y="540"/>
                    </a:lnTo>
                    <a:lnTo>
                      <a:pt x="0" y="543"/>
                    </a:lnTo>
                    <a:lnTo>
                      <a:pt x="1" y="546"/>
                    </a:lnTo>
                    <a:lnTo>
                      <a:pt x="1" y="549"/>
                    </a:lnTo>
                    <a:lnTo>
                      <a:pt x="3" y="551"/>
                    </a:lnTo>
                    <a:lnTo>
                      <a:pt x="5" y="554"/>
                    </a:lnTo>
                    <a:lnTo>
                      <a:pt x="8" y="556"/>
                    </a:lnTo>
                    <a:lnTo>
                      <a:pt x="11" y="558"/>
                    </a:lnTo>
                    <a:lnTo>
                      <a:pt x="15" y="559"/>
                    </a:lnTo>
                    <a:lnTo>
                      <a:pt x="19" y="558"/>
                    </a:lnTo>
                    <a:lnTo>
                      <a:pt x="23" y="555"/>
                    </a:lnTo>
                    <a:lnTo>
                      <a:pt x="39" y="545"/>
                    </a:lnTo>
                    <a:lnTo>
                      <a:pt x="53" y="533"/>
                    </a:lnTo>
                    <a:lnTo>
                      <a:pt x="68" y="520"/>
                    </a:lnTo>
                    <a:lnTo>
                      <a:pt x="81" y="506"/>
                    </a:lnTo>
                    <a:lnTo>
                      <a:pt x="94" y="491"/>
                    </a:lnTo>
                    <a:lnTo>
                      <a:pt x="105" y="475"/>
                    </a:lnTo>
                    <a:lnTo>
                      <a:pt x="115" y="458"/>
                    </a:lnTo>
                    <a:lnTo>
                      <a:pt x="125" y="441"/>
                    </a:lnTo>
                    <a:lnTo>
                      <a:pt x="133" y="423"/>
                    </a:lnTo>
                    <a:lnTo>
                      <a:pt x="141" y="403"/>
                    </a:lnTo>
                    <a:lnTo>
                      <a:pt x="147" y="384"/>
                    </a:lnTo>
                    <a:lnTo>
                      <a:pt x="153" y="364"/>
                    </a:lnTo>
                    <a:lnTo>
                      <a:pt x="157" y="344"/>
                    </a:lnTo>
                    <a:lnTo>
                      <a:pt x="159" y="322"/>
                    </a:lnTo>
                    <a:lnTo>
                      <a:pt x="161" y="301"/>
                    </a:lnTo>
                    <a:lnTo>
                      <a:pt x="162" y="279"/>
                    </a:lnTo>
                    <a:lnTo>
                      <a:pt x="161" y="257"/>
                    </a:lnTo>
                    <a:lnTo>
                      <a:pt x="159" y="236"/>
                    </a:lnTo>
                    <a:lnTo>
                      <a:pt x="157" y="215"/>
                    </a:lnTo>
                    <a:lnTo>
                      <a:pt x="153" y="195"/>
                    </a:lnTo>
                    <a:lnTo>
                      <a:pt x="147" y="175"/>
                    </a:lnTo>
                    <a:lnTo>
                      <a:pt x="141" y="154"/>
                    </a:lnTo>
                    <a:lnTo>
                      <a:pt x="133" y="136"/>
                    </a:lnTo>
                    <a:lnTo>
                      <a:pt x="125" y="118"/>
                    </a:lnTo>
                    <a:lnTo>
                      <a:pt x="115" y="100"/>
                    </a:lnTo>
                    <a:lnTo>
                      <a:pt x="105" y="83"/>
                    </a:lnTo>
                    <a:lnTo>
                      <a:pt x="94" y="68"/>
                    </a:lnTo>
                    <a:lnTo>
                      <a:pt x="81" y="53"/>
                    </a:lnTo>
                    <a:lnTo>
                      <a:pt x="68" y="38"/>
                    </a:lnTo>
                    <a:lnTo>
                      <a:pt x="53" y="25"/>
                    </a:lnTo>
                    <a:lnTo>
                      <a:pt x="39" y="13"/>
                    </a:ln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" name="Freeform 3249"/>
              <p:cNvSpPr/>
              <p:nvPr/>
            </p:nvSpPr>
            <p:spPr bwMode="auto">
              <a:xfrm>
                <a:off x="7824788" y="3708400"/>
                <a:ext cx="46038" cy="141288"/>
              </a:xfrm>
              <a:custGeom>
                <a:avLst/>
                <a:gdLst>
                  <a:gd name="T0" fmla="*/ 142 w 142"/>
                  <a:gd name="T1" fmla="*/ 204 h 445"/>
                  <a:gd name="T2" fmla="*/ 138 w 142"/>
                  <a:gd name="T3" fmla="*/ 170 h 445"/>
                  <a:gd name="T4" fmla="*/ 130 w 142"/>
                  <a:gd name="T5" fmla="*/ 137 h 445"/>
                  <a:gd name="T6" fmla="*/ 117 w 142"/>
                  <a:gd name="T7" fmla="*/ 106 h 445"/>
                  <a:gd name="T8" fmla="*/ 102 w 142"/>
                  <a:gd name="T9" fmla="*/ 77 h 445"/>
                  <a:gd name="T10" fmla="*/ 82 w 142"/>
                  <a:gd name="T11" fmla="*/ 51 h 445"/>
                  <a:gd name="T12" fmla="*/ 60 w 142"/>
                  <a:gd name="T13" fmla="*/ 28 h 445"/>
                  <a:gd name="T14" fmla="*/ 35 w 142"/>
                  <a:gd name="T15" fmla="*/ 9 h 445"/>
                  <a:gd name="T16" fmla="*/ 18 w 142"/>
                  <a:gd name="T17" fmla="*/ 0 h 445"/>
                  <a:gd name="T18" fmla="*/ 13 w 142"/>
                  <a:gd name="T19" fmla="*/ 0 h 445"/>
                  <a:gd name="T20" fmla="*/ 8 w 142"/>
                  <a:gd name="T21" fmla="*/ 1 h 445"/>
                  <a:gd name="T22" fmla="*/ 3 w 142"/>
                  <a:gd name="T23" fmla="*/ 5 h 445"/>
                  <a:gd name="T24" fmla="*/ 0 w 142"/>
                  <a:gd name="T25" fmla="*/ 11 h 445"/>
                  <a:gd name="T26" fmla="*/ 0 w 142"/>
                  <a:gd name="T27" fmla="*/ 16 h 445"/>
                  <a:gd name="T28" fmla="*/ 1 w 142"/>
                  <a:gd name="T29" fmla="*/ 21 h 445"/>
                  <a:gd name="T30" fmla="*/ 5 w 142"/>
                  <a:gd name="T31" fmla="*/ 27 h 445"/>
                  <a:gd name="T32" fmla="*/ 19 w 142"/>
                  <a:gd name="T33" fmla="*/ 35 h 445"/>
                  <a:gd name="T34" fmla="*/ 41 w 142"/>
                  <a:gd name="T35" fmla="*/ 51 h 445"/>
                  <a:gd name="T36" fmla="*/ 60 w 142"/>
                  <a:gd name="T37" fmla="*/ 70 h 445"/>
                  <a:gd name="T38" fmla="*/ 77 w 142"/>
                  <a:gd name="T39" fmla="*/ 94 h 445"/>
                  <a:gd name="T40" fmla="*/ 91 w 142"/>
                  <a:gd name="T41" fmla="*/ 119 h 445"/>
                  <a:gd name="T42" fmla="*/ 102 w 142"/>
                  <a:gd name="T43" fmla="*/ 146 h 445"/>
                  <a:gd name="T44" fmla="*/ 108 w 142"/>
                  <a:gd name="T45" fmla="*/ 175 h 445"/>
                  <a:gd name="T46" fmla="*/ 112 w 142"/>
                  <a:gd name="T47" fmla="*/ 206 h 445"/>
                  <a:gd name="T48" fmla="*/ 112 w 142"/>
                  <a:gd name="T49" fmla="*/ 237 h 445"/>
                  <a:gd name="T50" fmla="*/ 108 w 142"/>
                  <a:gd name="T51" fmla="*/ 268 h 445"/>
                  <a:gd name="T52" fmla="*/ 102 w 142"/>
                  <a:gd name="T53" fmla="*/ 297 h 445"/>
                  <a:gd name="T54" fmla="*/ 91 w 142"/>
                  <a:gd name="T55" fmla="*/ 325 h 445"/>
                  <a:gd name="T56" fmla="*/ 77 w 142"/>
                  <a:gd name="T57" fmla="*/ 351 h 445"/>
                  <a:gd name="T58" fmla="*/ 60 w 142"/>
                  <a:gd name="T59" fmla="*/ 373 h 445"/>
                  <a:gd name="T60" fmla="*/ 41 w 142"/>
                  <a:gd name="T61" fmla="*/ 394 h 445"/>
                  <a:gd name="T62" fmla="*/ 19 w 142"/>
                  <a:gd name="T63" fmla="*/ 410 h 445"/>
                  <a:gd name="T64" fmla="*/ 5 w 142"/>
                  <a:gd name="T65" fmla="*/ 418 h 445"/>
                  <a:gd name="T66" fmla="*/ 1 w 142"/>
                  <a:gd name="T67" fmla="*/ 422 h 445"/>
                  <a:gd name="T68" fmla="*/ 0 w 142"/>
                  <a:gd name="T69" fmla="*/ 428 h 445"/>
                  <a:gd name="T70" fmla="*/ 0 w 142"/>
                  <a:gd name="T71" fmla="*/ 434 h 445"/>
                  <a:gd name="T72" fmla="*/ 3 w 142"/>
                  <a:gd name="T73" fmla="*/ 440 h 445"/>
                  <a:gd name="T74" fmla="*/ 11 w 142"/>
                  <a:gd name="T75" fmla="*/ 444 h 445"/>
                  <a:gd name="T76" fmla="*/ 18 w 142"/>
                  <a:gd name="T77" fmla="*/ 444 h 445"/>
                  <a:gd name="T78" fmla="*/ 35 w 142"/>
                  <a:gd name="T79" fmla="*/ 435 h 445"/>
                  <a:gd name="T80" fmla="*/ 60 w 142"/>
                  <a:gd name="T81" fmla="*/ 416 h 445"/>
                  <a:gd name="T82" fmla="*/ 82 w 142"/>
                  <a:gd name="T83" fmla="*/ 394 h 445"/>
                  <a:gd name="T84" fmla="*/ 102 w 142"/>
                  <a:gd name="T85" fmla="*/ 368 h 445"/>
                  <a:gd name="T86" fmla="*/ 117 w 142"/>
                  <a:gd name="T87" fmla="*/ 339 h 445"/>
                  <a:gd name="T88" fmla="*/ 130 w 142"/>
                  <a:gd name="T89" fmla="*/ 308 h 445"/>
                  <a:gd name="T90" fmla="*/ 138 w 142"/>
                  <a:gd name="T91" fmla="*/ 275 h 445"/>
                  <a:gd name="T92" fmla="*/ 142 w 142"/>
                  <a:gd name="T93" fmla="*/ 239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2" h="445">
                    <a:moveTo>
                      <a:pt x="142" y="222"/>
                    </a:moveTo>
                    <a:lnTo>
                      <a:pt x="142" y="204"/>
                    </a:lnTo>
                    <a:lnTo>
                      <a:pt x="140" y="187"/>
                    </a:lnTo>
                    <a:lnTo>
                      <a:pt x="138" y="170"/>
                    </a:lnTo>
                    <a:lnTo>
                      <a:pt x="134" y="153"/>
                    </a:lnTo>
                    <a:lnTo>
                      <a:pt x="130" y="137"/>
                    </a:lnTo>
                    <a:lnTo>
                      <a:pt x="124" y="121"/>
                    </a:lnTo>
                    <a:lnTo>
                      <a:pt x="117" y="106"/>
                    </a:lnTo>
                    <a:lnTo>
                      <a:pt x="109" y="91"/>
                    </a:lnTo>
                    <a:lnTo>
                      <a:pt x="102" y="77"/>
                    </a:lnTo>
                    <a:lnTo>
                      <a:pt x="92" y="63"/>
                    </a:lnTo>
                    <a:lnTo>
                      <a:pt x="82" y="51"/>
                    </a:lnTo>
                    <a:lnTo>
                      <a:pt x="72" y="39"/>
                    </a:lnTo>
                    <a:lnTo>
                      <a:pt x="60" y="28"/>
                    </a:lnTo>
                    <a:lnTo>
                      <a:pt x="48" y="18"/>
                    </a:lnTo>
                    <a:lnTo>
                      <a:pt x="35" y="9"/>
                    </a:lnTo>
                    <a:lnTo>
                      <a:pt x="21" y="2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5" y="3"/>
                    </a:lnTo>
                    <a:lnTo>
                      <a:pt x="3" y="5"/>
                    </a:lnTo>
                    <a:lnTo>
                      <a:pt x="1" y="7"/>
                    </a:lnTo>
                    <a:lnTo>
                      <a:pt x="0" y="11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1"/>
                    </a:lnTo>
                    <a:lnTo>
                      <a:pt x="3" y="24"/>
                    </a:lnTo>
                    <a:lnTo>
                      <a:pt x="5" y="27"/>
                    </a:lnTo>
                    <a:lnTo>
                      <a:pt x="8" y="28"/>
                    </a:lnTo>
                    <a:lnTo>
                      <a:pt x="19" y="35"/>
                    </a:lnTo>
                    <a:lnTo>
                      <a:pt x="30" y="43"/>
                    </a:lnTo>
                    <a:lnTo>
                      <a:pt x="41" y="51"/>
                    </a:lnTo>
                    <a:lnTo>
                      <a:pt x="51" y="61"/>
                    </a:lnTo>
                    <a:lnTo>
                      <a:pt x="60" y="70"/>
                    </a:lnTo>
                    <a:lnTo>
                      <a:pt x="69" y="82"/>
                    </a:lnTo>
                    <a:lnTo>
                      <a:pt x="77" y="94"/>
                    </a:lnTo>
                    <a:lnTo>
                      <a:pt x="85" y="106"/>
                    </a:lnTo>
                    <a:lnTo>
                      <a:pt x="91" y="119"/>
                    </a:lnTo>
                    <a:lnTo>
                      <a:pt x="96" y="133"/>
                    </a:lnTo>
                    <a:lnTo>
                      <a:pt x="102" y="146"/>
                    </a:lnTo>
                    <a:lnTo>
                      <a:pt x="105" y="161"/>
                    </a:lnTo>
                    <a:lnTo>
                      <a:pt x="108" y="175"/>
                    </a:lnTo>
                    <a:lnTo>
                      <a:pt x="111" y="191"/>
                    </a:lnTo>
                    <a:lnTo>
                      <a:pt x="112" y="206"/>
                    </a:lnTo>
                    <a:lnTo>
                      <a:pt x="112" y="222"/>
                    </a:lnTo>
                    <a:lnTo>
                      <a:pt x="112" y="237"/>
                    </a:lnTo>
                    <a:lnTo>
                      <a:pt x="111" y="253"/>
                    </a:lnTo>
                    <a:lnTo>
                      <a:pt x="108" y="268"/>
                    </a:lnTo>
                    <a:lnTo>
                      <a:pt x="105" y="283"/>
                    </a:lnTo>
                    <a:lnTo>
                      <a:pt x="102" y="297"/>
                    </a:lnTo>
                    <a:lnTo>
                      <a:pt x="96" y="311"/>
                    </a:lnTo>
                    <a:lnTo>
                      <a:pt x="91" y="325"/>
                    </a:lnTo>
                    <a:lnTo>
                      <a:pt x="85" y="338"/>
                    </a:lnTo>
                    <a:lnTo>
                      <a:pt x="77" y="351"/>
                    </a:lnTo>
                    <a:lnTo>
                      <a:pt x="69" y="363"/>
                    </a:lnTo>
                    <a:lnTo>
                      <a:pt x="60" y="373"/>
                    </a:lnTo>
                    <a:lnTo>
                      <a:pt x="51" y="384"/>
                    </a:lnTo>
                    <a:lnTo>
                      <a:pt x="41" y="394"/>
                    </a:lnTo>
                    <a:lnTo>
                      <a:pt x="30" y="402"/>
                    </a:lnTo>
                    <a:lnTo>
                      <a:pt x="19" y="410"/>
                    </a:lnTo>
                    <a:lnTo>
                      <a:pt x="8" y="416"/>
                    </a:lnTo>
                    <a:lnTo>
                      <a:pt x="5" y="418"/>
                    </a:lnTo>
                    <a:lnTo>
                      <a:pt x="3" y="420"/>
                    </a:lnTo>
                    <a:lnTo>
                      <a:pt x="1" y="422"/>
                    </a:lnTo>
                    <a:lnTo>
                      <a:pt x="0" y="426"/>
                    </a:lnTo>
                    <a:lnTo>
                      <a:pt x="0" y="428"/>
                    </a:lnTo>
                    <a:lnTo>
                      <a:pt x="0" y="431"/>
                    </a:lnTo>
                    <a:lnTo>
                      <a:pt x="0" y="434"/>
                    </a:lnTo>
                    <a:lnTo>
                      <a:pt x="1" y="436"/>
                    </a:lnTo>
                    <a:lnTo>
                      <a:pt x="3" y="440"/>
                    </a:lnTo>
                    <a:lnTo>
                      <a:pt x="7" y="443"/>
                    </a:lnTo>
                    <a:lnTo>
                      <a:pt x="11" y="444"/>
                    </a:lnTo>
                    <a:lnTo>
                      <a:pt x="15" y="445"/>
                    </a:lnTo>
                    <a:lnTo>
                      <a:pt x="18" y="444"/>
                    </a:lnTo>
                    <a:lnTo>
                      <a:pt x="21" y="443"/>
                    </a:lnTo>
                    <a:lnTo>
                      <a:pt x="35" y="435"/>
                    </a:lnTo>
                    <a:lnTo>
                      <a:pt x="48" y="426"/>
                    </a:lnTo>
                    <a:lnTo>
                      <a:pt x="60" y="416"/>
                    </a:lnTo>
                    <a:lnTo>
                      <a:pt x="72" y="405"/>
                    </a:lnTo>
                    <a:lnTo>
                      <a:pt x="82" y="394"/>
                    </a:lnTo>
                    <a:lnTo>
                      <a:pt x="92" y="381"/>
                    </a:lnTo>
                    <a:lnTo>
                      <a:pt x="102" y="368"/>
                    </a:lnTo>
                    <a:lnTo>
                      <a:pt x="109" y="354"/>
                    </a:lnTo>
                    <a:lnTo>
                      <a:pt x="117" y="339"/>
                    </a:lnTo>
                    <a:lnTo>
                      <a:pt x="124" y="323"/>
                    </a:lnTo>
                    <a:lnTo>
                      <a:pt x="130" y="308"/>
                    </a:lnTo>
                    <a:lnTo>
                      <a:pt x="134" y="291"/>
                    </a:lnTo>
                    <a:lnTo>
                      <a:pt x="138" y="275"/>
                    </a:lnTo>
                    <a:lnTo>
                      <a:pt x="140" y="258"/>
                    </a:lnTo>
                    <a:lnTo>
                      <a:pt x="142" y="239"/>
                    </a:lnTo>
                    <a:lnTo>
                      <a:pt x="142" y="2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" name="Freeform 3250"/>
              <p:cNvSpPr/>
              <p:nvPr/>
            </p:nvSpPr>
            <p:spPr bwMode="auto">
              <a:xfrm>
                <a:off x="7807325" y="3725863"/>
                <a:ext cx="39688" cy="104775"/>
              </a:xfrm>
              <a:custGeom>
                <a:avLst/>
                <a:gdLst>
                  <a:gd name="T0" fmla="*/ 123 w 124"/>
                  <a:gd name="T1" fmla="*/ 150 h 331"/>
                  <a:gd name="T2" fmla="*/ 120 w 124"/>
                  <a:gd name="T3" fmla="*/ 123 h 331"/>
                  <a:gd name="T4" fmla="*/ 113 w 124"/>
                  <a:gd name="T5" fmla="*/ 97 h 331"/>
                  <a:gd name="T6" fmla="*/ 102 w 124"/>
                  <a:gd name="T7" fmla="*/ 72 h 331"/>
                  <a:gd name="T8" fmla="*/ 88 w 124"/>
                  <a:gd name="T9" fmla="*/ 51 h 331"/>
                  <a:gd name="T10" fmla="*/ 72 w 124"/>
                  <a:gd name="T11" fmla="*/ 33 h 331"/>
                  <a:gd name="T12" fmla="*/ 53 w 124"/>
                  <a:gd name="T13" fmla="*/ 17 h 331"/>
                  <a:gd name="T14" fmla="*/ 31 w 124"/>
                  <a:gd name="T15" fmla="*/ 5 h 331"/>
                  <a:gd name="T16" fmla="*/ 16 w 124"/>
                  <a:gd name="T17" fmla="*/ 0 h 331"/>
                  <a:gd name="T18" fmla="*/ 11 w 124"/>
                  <a:gd name="T19" fmla="*/ 0 h 331"/>
                  <a:gd name="T20" fmla="*/ 6 w 124"/>
                  <a:gd name="T21" fmla="*/ 3 h 331"/>
                  <a:gd name="T22" fmla="*/ 3 w 124"/>
                  <a:gd name="T23" fmla="*/ 7 h 331"/>
                  <a:gd name="T24" fmla="*/ 0 w 124"/>
                  <a:gd name="T25" fmla="*/ 12 h 331"/>
                  <a:gd name="T26" fmla="*/ 0 w 124"/>
                  <a:gd name="T27" fmla="*/ 18 h 331"/>
                  <a:gd name="T28" fmla="*/ 3 w 124"/>
                  <a:gd name="T29" fmla="*/ 23 h 331"/>
                  <a:gd name="T30" fmla="*/ 8 w 124"/>
                  <a:gd name="T31" fmla="*/ 27 h 331"/>
                  <a:gd name="T32" fmla="*/ 20 w 124"/>
                  <a:gd name="T33" fmla="*/ 32 h 331"/>
                  <a:gd name="T34" fmla="*/ 37 w 124"/>
                  <a:gd name="T35" fmla="*/ 42 h 331"/>
                  <a:gd name="T36" fmla="*/ 52 w 124"/>
                  <a:gd name="T37" fmla="*/ 55 h 331"/>
                  <a:gd name="T38" fmla="*/ 66 w 124"/>
                  <a:gd name="T39" fmla="*/ 70 h 331"/>
                  <a:gd name="T40" fmla="*/ 76 w 124"/>
                  <a:gd name="T41" fmla="*/ 88 h 331"/>
                  <a:gd name="T42" fmla="*/ 85 w 124"/>
                  <a:gd name="T43" fmla="*/ 109 h 331"/>
                  <a:gd name="T44" fmla="*/ 91 w 124"/>
                  <a:gd name="T45" fmla="*/ 130 h 331"/>
                  <a:gd name="T46" fmla="*/ 93 w 124"/>
                  <a:gd name="T47" fmla="*/ 154 h 331"/>
                  <a:gd name="T48" fmla="*/ 93 w 124"/>
                  <a:gd name="T49" fmla="*/ 177 h 331"/>
                  <a:gd name="T50" fmla="*/ 91 w 124"/>
                  <a:gd name="T51" fmla="*/ 201 h 331"/>
                  <a:gd name="T52" fmla="*/ 85 w 124"/>
                  <a:gd name="T53" fmla="*/ 222 h 331"/>
                  <a:gd name="T54" fmla="*/ 76 w 124"/>
                  <a:gd name="T55" fmla="*/ 242 h 331"/>
                  <a:gd name="T56" fmla="*/ 66 w 124"/>
                  <a:gd name="T57" fmla="*/ 260 h 331"/>
                  <a:gd name="T58" fmla="*/ 52 w 124"/>
                  <a:gd name="T59" fmla="*/ 276 h 331"/>
                  <a:gd name="T60" fmla="*/ 37 w 124"/>
                  <a:gd name="T61" fmla="*/ 288 h 331"/>
                  <a:gd name="T62" fmla="*/ 20 w 124"/>
                  <a:gd name="T63" fmla="*/ 298 h 331"/>
                  <a:gd name="T64" fmla="*/ 8 w 124"/>
                  <a:gd name="T65" fmla="*/ 303 h 331"/>
                  <a:gd name="T66" fmla="*/ 3 w 124"/>
                  <a:gd name="T67" fmla="*/ 307 h 331"/>
                  <a:gd name="T68" fmla="*/ 0 w 124"/>
                  <a:gd name="T69" fmla="*/ 312 h 331"/>
                  <a:gd name="T70" fmla="*/ 0 w 124"/>
                  <a:gd name="T71" fmla="*/ 318 h 331"/>
                  <a:gd name="T72" fmla="*/ 3 w 124"/>
                  <a:gd name="T73" fmla="*/ 325 h 331"/>
                  <a:gd name="T74" fmla="*/ 10 w 124"/>
                  <a:gd name="T75" fmla="*/ 330 h 331"/>
                  <a:gd name="T76" fmla="*/ 17 w 124"/>
                  <a:gd name="T77" fmla="*/ 331 h 331"/>
                  <a:gd name="T78" fmla="*/ 31 w 124"/>
                  <a:gd name="T79" fmla="*/ 326 h 331"/>
                  <a:gd name="T80" fmla="*/ 53 w 124"/>
                  <a:gd name="T81" fmla="*/ 314 h 331"/>
                  <a:gd name="T82" fmla="*/ 72 w 124"/>
                  <a:gd name="T83" fmla="*/ 298 h 331"/>
                  <a:gd name="T84" fmla="*/ 88 w 124"/>
                  <a:gd name="T85" fmla="*/ 279 h 331"/>
                  <a:gd name="T86" fmla="*/ 102 w 124"/>
                  <a:gd name="T87" fmla="*/ 257 h 331"/>
                  <a:gd name="T88" fmla="*/ 113 w 124"/>
                  <a:gd name="T89" fmla="*/ 234 h 331"/>
                  <a:gd name="T90" fmla="*/ 120 w 124"/>
                  <a:gd name="T91" fmla="*/ 207 h 331"/>
                  <a:gd name="T92" fmla="*/ 123 w 124"/>
                  <a:gd name="T93" fmla="*/ 179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4" h="331">
                    <a:moveTo>
                      <a:pt x="124" y="165"/>
                    </a:moveTo>
                    <a:lnTo>
                      <a:pt x="123" y="150"/>
                    </a:lnTo>
                    <a:lnTo>
                      <a:pt x="122" y="136"/>
                    </a:lnTo>
                    <a:lnTo>
                      <a:pt x="120" y="123"/>
                    </a:lnTo>
                    <a:lnTo>
                      <a:pt x="117" y="110"/>
                    </a:lnTo>
                    <a:lnTo>
                      <a:pt x="113" y="97"/>
                    </a:lnTo>
                    <a:lnTo>
                      <a:pt x="107" y="84"/>
                    </a:lnTo>
                    <a:lnTo>
                      <a:pt x="102" y="72"/>
                    </a:lnTo>
                    <a:lnTo>
                      <a:pt x="96" y="62"/>
                    </a:lnTo>
                    <a:lnTo>
                      <a:pt x="88" y="51"/>
                    </a:lnTo>
                    <a:lnTo>
                      <a:pt x="81" y="41"/>
                    </a:lnTo>
                    <a:lnTo>
                      <a:pt x="72" y="33"/>
                    </a:lnTo>
                    <a:lnTo>
                      <a:pt x="62" y="24"/>
                    </a:lnTo>
                    <a:lnTo>
                      <a:pt x="53" y="17"/>
                    </a:lnTo>
                    <a:lnTo>
                      <a:pt x="42" y="10"/>
                    </a:lnTo>
                    <a:lnTo>
                      <a:pt x="31" y="5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20" y="32"/>
                    </a:lnTo>
                    <a:lnTo>
                      <a:pt x="28" y="37"/>
                    </a:lnTo>
                    <a:lnTo>
                      <a:pt x="37" y="42"/>
                    </a:lnTo>
                    <a:lnTo>
                      <a:pt x="44" y="48"/>
                    </a:lnTo>
                    <a:lnTo>
                      <a:pt x="52" y="55"/>
                    </a:lnTo>
                    <a:lnTo>
                      <a:pt x="59" y="63"/>
                    </a:lnTo>
                    <a:lnTo>
                      <a:pt x="66" y="70"/>
                    </a:lnTo>
                    <a:lnTo>
                      <a:pt x="71" y="79"/>
                    </a:lnTo>
                    <a:lnTo>
                      <a:pt x="76" y="88"/>
                    </a:lnTo>
                    <a:lnTo>
                      <a:pt x="81" y="98"/>
                    </a:lnTo>
                    <a:lnTo>
                      <a:pt x="85" y="109"/>
                    </a:lnTo>
                    <a:lnTo>
                      <a:pt x="88" y="119"/>
                    </a:lnTo>
                    <a:lnTo>
                      <a:pt x="91" y="130"/>
                    </a:lnTo>
                    <a:lnTo>
                      <a:pt x="92" y="142"/>
                    </a:lnTo>
                    <a:lnTo>
                      <a:pt x="93" y="154"/>
                    </a:lnTo>
                    <a:lnTo>
                      <a:pt x="95" y="165"/>
                    </a:lnTo>
                    <a:lnTo>
                      <a:pt x="93" y="177"/>
                    </a:lnTo>
                    <a:lnTo>
                      <a:pt x="92" y="189"/>
                    </a:lnTo>
                    <a:lnTo>
                      <a:pt x="91" y="201"/>
                    </a:lnTo>
                    <a:lnTo>
                      <a:pt x="88" y="211"/>
                    </a:lnTo>
                    <a:lnTo>
                      <a:pt x="85" y="222"/>
                    </a:lnTo>
                    <a:lnTo>
                      <a:pt x="81" y="233"/>
                    </a:lnTo>
                    <a:lnTo>
                      <a:pt x="76" y="242"/>
                    </a:lnTo>
                    <a:lnTo>
                      <a:pt x="71" y="251"/>
                    </a:lnTo>
                    <a:lnTo>
                      <a:pt x="66" y="260"/>
                    </a:lnTo>
                    <a:lnTo>
                      <a:pt x="59" y="268"/>
                    </a:lnTo>
                    <a:lnTo>
                      <a:pt x="52" y="276"/>
                    </a:lnTo>
                    <a:lnTo>
                      <a:pt x="44" y="282"/>
                    </a:lnTo>
                    <a:lnTo>
                      <a:pt x="37" y="288"/>
                    </a:lnTo>
                    <a:lnTo>
                      <a:pt x="28" y="294"/>
                    </a:lnTo>
                    <a:lnTo>
                      <a:pt x="20" y="298"/>
                    </a:lnTo>
                    <a:lnTo>
                      <a:pt x="10" y="302"/>
                    </a:lnTo>
                    <a:lnTo>
                      <a:pt x="8" y="303"/>
                    </a:lnTo>
                    <a:lnTo>
                      <a:pt x="5" y="304"/>
                    </a:lnTo>
                    <a:lnTo>
                      <a:pt x="3" y="307"/>
                    </a:lnTo>
                    <a:lnTo>
                      <a:pt x="1" y="310"/>
                    </a:lnTo>
                    <a:lnTo>
                      <a:pt x="0" y="312"/>
                    </a:lnTo>
                    <a:lnTo>
                      <a:pt x="0" y="315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3" y="325"/>
                    </a:lnTo>
                    <a:lnTo>
                      <a:pt x="7" y="328"/>
                    </a:lnTo>
                    <a:lnTo>
                      <a:pt x="10" y="330"/>
                    </a:lnTo>
                    <a:lnTo>
                      <a:pt x="15" y="331"/>
                    </a:lnTo>
                    <a:lnTo>
                      <a:pt x="17" y="331"/>
                    </a:lnTo>
                    <a:lnTo>
                      <a:pt x="20" y="330"/>
                    </a:lnTo>
                    <a:lnTo>
                      <a:pt x="31" y="326"/>
                    </a:lnTo>
                    <a:lnTo>
                      <a:pt x="42" y="320"/>
                    </a:lnTo>
                    <a:lnTo>
                      <a:pt x="53" y="314"/>
                    </a:lnTo>
                    <a:lnTo>
                      <a:pt x="62" y="307"/>
                    </a:lnTo>
                    <a:lnTo>
                      <a:pt x="72" y="298"/>
                    </a:lnTo>
                    <a:lnTo>
                      <a:pt x="81" y="289"/>
                    </a:lnTo>
                    <a:lnTo>
                      <a:pt x="88" y="279"/>
                    </a:lnTo>
                    <a:lnTo>
                      <a:pt x="96" y="269"/>
                    </a:lnTo>
                    <a:lnTo>
                      <a:pt x="102" y="257"/>
                    </a:lnTo>
                    <a:lnTo>
                      <a:pt x="107" y="246"/>
                    </a:lnTo>
                    <a:lnTo>
                      <a:pt x="113" y="234"/>
                    </a:lnTo>
                    <a:lnTo>
                      <a:pt x="117" y="221"/>
                    </a:lnTo>
                    <a:lnTo>
                      <a:pt x="120" y="207"/>
                    </a:lnTo>
                    <a:lnTo>
                      <a:pt x="122" y="193"/>
                    </a:lnTo>
                    <a:lnTo>
                      <a:pt x="123" y="179"/>
                    </a:lnTo>
                    <a:lnTo>
                      <a:pt x="124" y="1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4" name="Freeform 3251"/>
              <p:cNvSpPr/>
              <p:nvPr/>
            </p:nvSpPr>
            <p:spPr bwMode="auto">
              <a:xfrm>
                <a:off x="7610475" y="3671888"/>
                <a:ext cx="160338" cy="212725"/>
              </a:xfrm>
              <a:custGeom>
                <a:avLst/>
                <a:gdLst>
                  <a:gd name="T0" fmla="*/ 470 w 508"/>
                  <a:gd name="T1" fmla="*/ 1 h 671"/>
                  <a:gd name="T2" fmla="*/ 423 w 508"/>
                  <a:gd name="T3" fmla="*/ 9 h 671"/>
                  <a:gd name="T4" fmla="*/ 378 w 508"/>
                  <a:gd name="T5" fmla="*/ 23 h 671"/>
                  <a:gd name="T6" fmla="*/ 335 w 508"/>
                  <a:gd name="T7" fmla="*/ 43 h 671"/>
                  <a:gd name="T8" fmla="*/ 293 w 508"/>
                  <a:gd name="T9" fmla="*/ 69 h 671"/>
                  <a:gd name="T10" fmla="*/ 255 w 508"/>
                  <a:gd name="T11" fmla="*/ 99 h 671"/>
                  <a:gd name="T12" fmla="*/ 222 w 508"/>
                  <a:gd name="T13" fmla="*/ 134 h 671"/>
                  <a:gd name="T14" fmla="*/ 195 w 508"/>
                  <a:gd name="T15" fmla="*/ 173 h 671"/>
                  <a:gd name="T16" fmla="*/ 104 w 508"/>
                  <a:gd name="T17" fmla="*/ 193 h 671"/>
                  <a:gd name="T18" fmla="*/ 82 w 508"/>
                  <a:gd name="T19" fmla="*/ 195 h 671"/>
                  <a:gd name="T20" fmla="*/ 62 w 508"/>
                  <a:gd name="T21" fmla="*/ 204 h 671"/>
                  <a:gd name="T22" fmla="*/ 44 w 508"/>
                  <a:gd name="T23" fmla="*/ 215 h 671"/>
                  <a:gd name="T24" fmla="*/ 29 w 508"/>
                  <a:gd name="T25" fmla="*/ 230 h 671"/>
                  <a:gd name="T26" fmla="*/ 16 w 508"/>
                  <a:gd name="T27" fmla="*/ 250 h 671"/>
                  <a:gd name="T28" fmla="*/ 7 w 508"/>
                  <a:gd name="T29" fmla="*/ 269 h 671"/>
                  <a:gd name="T30" fmla="*/ 2 w 508"/>
                  <a:gd name="T31" fmla="*/ 290 h 671"/>
                  <a:gd name="T32" fmla="*/ 0 w 508"/>
                  <a:gd name="T33" fmla="*/ 313 h 671"/>
                  <a:gd name="T34" fmla="*/ 0 w 508"/>
                  <a:gd name="T35" fmla="*/ 394 h 671"/>
                  <a:gd name="T36" fmla="*/ 4 w 508"/>
                  <a:gd name="T37" fmla="*/ 415 h 671"/>
                  <a:gd name="T38" fmla="*/ 12 w 508"/>
                  <a:gd name="T39" fmla="*/ 435 h 671"/>
                  <a:gd name="T40" fmla="*/ 24 w 508"/>
                  <a:gd name="T41" fmla="*/ 452 h 671"/>
                  <a:gd name="T42" fmla="*/ 39 w 508"/>
                  <a:gd name="T43" fmla="*/ 467 h 671"/>
                  <a:gd name="T44" fmla="*/ 56 w 508"/>
                  <a:gd name="T45" fmla="*/ 479 h 671"/>
                  <a:gd name="T46" fmla="*/ 77 w 508"/>
                  <a:gd name="T47" fmla="*/ 487 h 671"/>
                  <a:gd name="T48" fmla="*/ 98 w 508"/>
                  <a:gd name="T49" fmla="*/ 491 h 671"/>
                  <a:gd name="T50" fmla="*/ 185 w 508"/>
                  <a:gd name="T51" fmla="*/ 491 h 671"/>
                  <a:gd name="T52" fmla="*/ 207 w 508"/>
                  <a:gd name="T53" fmla="*/ 530 h 671"/>
                  <a:gd name="T54" fmla="*/ 237 w 508"/>
                  <a:gd name="T55" fmla="*/ 564 h 671"/>
                  <a:gd name="T56" fmla="*/ 271 w 508"/>
                  <a:gd name="T57" fmla="*/ 594 h 671"/>
                  <a:gd name="T58" fmla="*/ 310 w 508"/>
                  <a:gd name="T59" fmla="*/ 621 h 671"/>
                  <a:gd name="T60" fmla="*/ 353 w 508"/>
                  <a:gd name="T61" fmla="*/ 642 h 671"/>
                  <a:gd name="T62" fmla="*/ 398 w 508"/>
                  <a:gd name="T63" fmla="*/ 658 h 671"/>
                  <a:gd name="T64" fmla="*/ 445 w 508"/>
                  <a:gd name="T65" fmla="*/ 668 h 671"/>
                  <a:gd name="T66" fmla="*/ 493 w 508"/>
                  <a:gd name="T67" fmla="*/ 671 h 671"/>
                  <a:gd name="T68" fmla="*/ 499 w 508"/>
                  <a:gd name="T69" fmla="*/ 670 h 671"/>
                  <a:gd name="T70" fmla="*/ 504 w 508"/>
                  <a:gd name="T71" fmla="*/ 667 h 671"/>
                  <a:gd name="T72" fmla="*/ 507 w 508"/>
                  <a:gd name="T73" fmla="*/ 663 h 671"/>
                  <a:gd name="T74" fmla="*/ 508 w 508"/>
                  <a:gd name="T75" fmla="*/ 656 h 671"/>
                  <a:gd name="T76" fmla="*/ 508 w 508"/>
                  <a:gd name="T77" fmla="*/ 12 h 671"/>
                  <a:gd name="T78" fmla="*/ 506 w 508"/>
                  <a:gd name="T79" fmla="*/ 7 h 671"/>
                  <a:gd name="T80" fmla="*/ 501 w 508"/>
                  <a:gd name="T81" fmla="*/ 3 h 671"/>
                  <a:gd name="T82" fmla="*/ 496 w 508"/>
                  <a:gd name="T83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8" h="671">
                    <a:moveTo>
                      <a:pt x="493" y="0"/>
                    </a:moveTo>
                    <a:lnTo>
                      <a:pt x="470" y="1"/>
                    </a:lnTo>
                    <a:lnTo>
                      <a:pt x="447" y="4"/>
                    </a:lnTo>
                    <a:lnTo>
                      <a:pt x="423" y="9"/>
                    </a:lnTo>
                    <a:lnTo>
                      <a:pt x="401" y="14"/>
                    </a:lnTo>
                    <a:lnTo>
                      <a:pt x="378" y="23"/>
                    </a:lnTo>
                    <a:lnTo>
                      <a:pt x="356" y="33"/>
                    </a:lnTo>
                    <a:lnTo>
                      <a:pt x="335" y="43"/>
                    </a:lnTo>
                    <a:lnTo>
                      <a:pt x="313" y="55"/>
                    </a:lnTo>
                    <a:lnTo>
                      <a:pt x="293" y="69"/>
                    </a:lnTo>
                    <a:lnTo>
                      <a:pt x="274" y="84"/>
                    </a:lnTo>
                    <a:lnTo>
                      <a:pt x="255" y="99"/>
                    </a:lnTo>
                    <a:lnTo>
                      <a:pt x="238" y="116"/>
                    </a:lnTo>
                    <a:lnTo>
                      <a:pt x="222" y="134"/>
                    </a:lnTo>
                    <a:lnTo>
                      <a:pt x="208" y="152"/>
                    </a:lnTo>
                    <a:lnTo>
                      <a:pt x="195" y="173"/>
                    </a:lnTo>
                    <a:lnTo>
                      <a:pt x="185" y="193"/>
                    </a:lnTo>
                    <a:lnTo>
                      <a:pt x="104" y="193"/>
                    </a:lnTo>
                    <a:lnTo>
                      <a:pt x="93" y="193"/>
                    </a:lnTo>
                    <a:lnTo>
                      <a:pt x="82" y="195"/>
                    </a:lnTo>
                    <a:lnTo>
                      <a:pt x="71" y="199"/>
                    </a:lnTo>
                    <a:lnTo>
                      <a:pt x="62" y="204"/>
                    </a:lnTo>
                    <a:lnTo>
                      <a:pt x="52" y="209"/>
                    </a:lnTo>
                    <a:lnTo>
                      <a:pt x="44" y="215"/>
                    </a:lnTo>
                    <a:lnTo>
                      <a:pt x="36" y="223"/>
                    </a:lnTo>
                    <a:lnTo>
                      <a:pt x="29" y="230"/>
                    </a:lnTo>
                    <a:lnTo>
                      <a:pt x="22" y="240"/>
                    </a:lnTo>
                    <a:lnTo>
                      <a:pt x="16" y="250"/>
                    </a:lnTo>
                    <a:lnTo>
                      <a:pt x="11" y="259"/>
                    </a:lnTo>
                    <a:lnTo>
                      <a:pt x="7" y="269"/>
                    </a:lnTo>
                    <a:lnTo>
                      <a:pt x="4" y="280"/>
                    </a:lnTo>
                    <a:lnTo>
                      <a:pt x="2" y="290"/>
                    </a:lnTo>
                    <a:lnTo>
                      <a:pt x="0" y="302"/>
                    </a:lnTo>
                    <a:lnTo>
                      <a:pt x="0" y="313"/>
                    </a:lnTo>
                    <a:lnTo>
                      <a:pt x="0" y="382"/>
                    </a:lnTo>
                    <a:lnTo>
                      <a:pt x="0" y="394"/>
                    </a:lnTo>
                    <a:lnTo>
                      <a:pt x="2" y="405"/>
                    </a:lnTo>
                    <a:lnTo>
                      <a:pt x="4" y="415"/>
                    </a:lnTo>
                    <a:lnTo>
                      <a:pt x="8" y="425"/>
                    </a:lnTo>
                    <a:lnTo>
                      <a:pt x="12" y="435"/>
                    </a:lnTo>
                    <a:lnTo>
                      <a:pt x="18" y="443"/>
                    </a:lnTo>
                    <a:lnTo>
                      <a:pt x="24" y="452"/>
                    </a:lnTo>
                    <a:lnTo>
                      <a:pt x="32" y="459"/>
                    </a:lnTo>
                    <a:lnTo>
                      <a:pt x="39" y="467"/>
                    </a:lnTo>
                    <a:lnTo>
                      <a:pt x="48" y="473"/>
                    </a:lnTo>
                    <a:lnTo>
                      <a:pt x="56" y="479"/>
                    </a:lnTo>
                    <a:lnTo>
                      <a:pt x="66" y="483"/>
                    </a:lnTo>
                    <a:lnTo>
                      <a:pt x="77" y="487"/>
                    </a:lnTo>
                    <a:lnTo>
                      <a:pt x="86" y="489"/>
                    </a:lnTo>
                    <a:lnTo>
                      <a:pt x="98" y="491"/>
                    </a:lnTo>
                    <a:lnTo>
                      <a:pt x="109" y="491"/>
                    </a:lnTo>
                    <a:lnTo>
                      <a:pt x="185" y="491"/>
                    </a:lnTo>
                    <a:lnTo>
                      <a:pt x="195" y="511"/>
                    </a:lnTo>
                    <a:lnTo>
                      <a:pt x="207" y="530"/>
                    </a:lnTo>
                    <a:lnTo>
                      <a:pt x="221" y="547"/>
                    </a:lnTo>
                    <a:lnTo>
                      <a:pt x="237" y="564"/>
                    </a:lnTo>
                    <a:lnTo>
                      <a:pt x="253" y="580"/>
                    </a:lnTo>
                    <a:lnTo>
                      <a:pt x="271" y="594"/>
                    </a:lnTo>
                    <a:lnTo>
                      <a:pt x="291" y="608"/>
                    </a:lnTo>
                    <a:lnTo>
                      <a:pt x="310" y="621"/>
                    </a:lnTo>
                    <a:lnTo>
                      <a:pt x="331" y="633"/>
                    </a:lnTo>
                    <a:lnTo>
                      <a:pt x="353" y="642"/>
                    </a:lnTo>
                    <a:lnTo>
                      <a:pt x="375" y="651"/>
                    </a:lnTo>
                    <a:lnTo>
                      <a:pt x="398" y="658"/>
                    </a:lnTo>
                    <a:lnTo>
                      <a:pt x="421" y="664"/>
                    </a:lnTo>
                    <a:lnTo>
                      <a:pt x="445" y="668"/>
                    </a:lnTo>
                    <a:lnTo>
                      <a:pt x="469" y="670"/>
                    </a:lnTo>
                    <a:lnTo>
                      <a:pt x="493" y="671"/>
                    </a:lnTo>
                    <a:lnTo>
                      <a:pt x="496" y="671"/>
                    </a:lnTo>
                    <a:lnTo>
                      <a:pt x="499" y="670"/>
                    </a:lnTo>
                    <a:lnTo>
                      <a:pt x="501" y="669"/>
                    </a:lnTo>
                    <a:lnTo>
                      <a:pt x="504" y="667"/>
                    </a:lnTo>
                    <a:lnTo>
                      <a:pt x="506" y="665"/>
                    </a:lnTo>
                    <a:lnTo>
                      <a:pt x="507" y="663"/>
                    </a:lnTo>
                    <a:lnTo>
                      <a:pt x="508" y="659"/>
                    </a:lnTo>
                    <a:lnTo>
                      <a:pt x="508" y="656"/>
                    </a:lnTo>
                    <a:lnTo>
                      <a:pt x="508" y="15"/>
                    </a:lnTo>
                    <a:lnTo>
                      <a:pt x="508" y="12"/>
                    </a:lnTo>
                    <a:lnTo>
                      <a:pt x="507" y="9"/>
                    </a:lnTo>
                    <a:lnTo>
                      <a:pt x="506" y="7"/>
                    </a:lnTo>
                    <a:lnTo>
                      <a:pt x="504" y="5"/>
                    </a:lnTo>
                    <a:lnTo>
                      <a:pt x="501" y="3"/>
                    </a:lnTo>
                    <a:lnTo>
                      <a:pt x="499" y="1"/>
                    </a:lnTo>
                    <a:lnTo>
                      <a:pt x="496" y="0"/>
                    </a:lnTo>
                    <a:lnTo>
                      <a:pt x="49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35" name="Agrupar 2"/>
          <p:cNvGrpSpPr/>
          <p:nvPr/>
        </p:nvGrpSpPr>
        <p:grpSpPr>
          <a:xfrm>
            <a:off x="8154483" y="1467686"/>
            <a:ext cx="552177" cy="3292929"/>
            <a:chOff x="5975271" y="1348609"/>
            <a:chExt cx="745975" cy="4448651"/>
          </a:xfrm>
        </p:grpSpPr>
        <p:sp>
          <p:nvSpPr>
            <p:cNvPr id="36" name="Rectangle: Rounded Corners 61"/>
            <p:cNvSpPr/>
            <p:nvPr/>
          </p:nvSpPr>
          <p:spPr>
            <a:xfrm>
              <a:off x="6108975" y="1348609"/>
              <a:ext cx="478565" cy="4448651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: Rounded Corners 62"/>
            <p:cNvSpPr/>
            <p:nvPr/>
          </p:nvSpPr>
          <p:spPr>
            <a:xfrm rot="10800000">
              <a:off x="6108972" y="2420256"/>
              <a:ext cx="478567" cy="3377003"/>
            </a:xfrm>
            <a:prstGeom prst="roundRect">
              <a:avLst>
                <a:gd name="adj" fmla="val 50000"/>
              </a:avLst>
            </a:prstGeom>
            <a:solidFill>
              <a:srgbClr val="3FC1FF">
                <a:alpha val="7831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63"/>
            <p:cNvSpPr/>
            <p:nvPr/>
          </p:nvSpPr>
          <p:spPr>
            <a:xfrm>
              <a:off x="5975271" y="5051285"/>
              <a:ext cx="745975" cy="745975"/>
            </a:xfrm>
            <a:prstGeom prst="ellipse">
              <a:avLst/>
            </a:prstGeom>
            <a:solidFill>
              <a:srgbClr val="1F508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950"/>
            <p:cNvSpPr>
              <a:spLocks noEditPoints="1"/>
            </p:cNvSpPr>
            <p:nvPr/>
          </p:nvSpPr>
          <p:spPr bwMode="auto">
            <a:xfrm>
              <a:off x="6242678" y="5279809"/>
              <a:ext cx="220663" cy="285750"/>
            </a:xfrm>
            <a:custGeom>
              <a:avLst/>
              <a:gdLst>
                <a:gd name="T0" fmla="*/ 542 w 553"/>
                <a:gd name="T1" fmla="*/ 205 h 722"/>
                <a:gd name="T2" fmla="*/ 323 w 553"/>
                <a:gd name="T3" fmla="*/ 313 h 722"/>
                <a:gd name="T4" fmla="*/ 312 w 553"/>
                <a:gd name="T5" fmla="*/ 306 h 722"/>
                <a:gd name="T6" fmla="*/ 315 w 553"/>
                <a:gd name="T7" fmla="*/ 293 h 722"/>
                <a:gd name="T8" fmla="*/ 444 w 553"/>
                <a:gd name="T9" fmla="*/ 289 h 722"/>
                <a:gd name="T10" fmla="*/ 455 w 553"/>
                <a:gd name="T11" fmla="*/ 297 h 722"/>
                <a:gd name="T12" fmla="*/ 452 w 553"/>
                <a:gd name="T13" fmla="*/ 310 h 722"/>
                <a:gd name="T14" fmla="*/ 444 w 553"/>
                <a:gd name="T15" fmla="*/ 433 h 722"/>
                <a:gd name="T16" fmla="*/ 315 w 553"/>
                <a:gd name="T17" fmla="*/ 430 h 722"/>
                <a:gd name="T18" fmla="*/ 312 w 553"/>
                <a:gd name="T19" fmla="*/ 417 h 722"/>
                <a:gd name="T20" fmla="*/ 323 w 553"/>
                <a:gd name="T21" fmla="*/ 409 h 722"/>
                <a:gd name="T22" fmla="*/ 452 w 553"/>
                <a:gd name="T23" fmla="*/ 413 h 722"/>
                <a:gd name="T24" fmla="*/ 455 w 553"/>
                <a:gd name="T25" fmla="*/ 426 h 722"/>
                <a:gd name="T26" fmla="*/ 444 w 553"/>
                <a:gd name="T27" fmla="*/ 433 h 722"/>
                <a:gd name="T28" fmla="*/ 318 w 553"/>
                <a:gd name="T29" fmla="*/ 577 h 722"/>
                <a:gd name="T30" fmla="*/ 311 w 553"/>
                <a:gd name="T31" fmla="*/ 566 h 722"/>
                <a:gd name="T32" fmla="*/ 318 w 553"/>
                <a:gd name="T33" fmla="*/ 555 h 722"/>
                <a:gd name="T34" fmla="*/ 449 w 553"/>
                <a:gd name="T35" fmla="*/ 555 h 722"/>
                <a:gd name="T36" fmla="*/ 456 w 553"/>
                <a:gd name="T37" fmla="*/ 566 h 722"/>
                <a:gd name="T38" fmla="*/ 449 w 553"/>
                <a:gd name="T39" fmla="*/ 577 h 722"/>
                <a:gd name="T40" fmla="*/ 194 w 553"/>
                <a:gd name="T41" fmla="*/ 325 h 722"/>
                <a:gd name="T42" fmla="*/ 181 w 553"/>
                <a:gd name="T43" fmla="*/ 327 h 722"/>
                <a:gd name="T44" fmla="*/ 129 w 553"/>
                <a:gd name="T45" fmla="*/ 275 h 722"/>
                <a:gd name="T46" fmla="*/ 132 w 553"/>
                <a:gd name="T47" fmla="*/ 262 h 722"/>
                <a:gd name="T48" fmla="*/ 145 w 553"/>
                <a:gd name="T49" fmla="*/ 260 h 722"/>
                <a:gd name="T50" fmla="*/ 253 w 553"/>
                <a:gd name="T51" fmla="*/ 232 h 722"/>
                <a:gd name="T52" fmla="*/ 267 w 553"/>
                <a:gd name="T53" fmla="*/ 230 h 722"/>
                <a:gd name="T54" fmla="*/ 274 w 553"/>
                <a:gd name="T55" fmla="*/ 240 h 722"/>
                <a:gd name="T56" fmla="*/ 271 w 553"/>
                <a:gd name="T57" fmla="*/ 386 h 722"/>
                <a:gd name="T58" fmla="*/ 186 w 553"/>
                <a:gd name="T59" fmla="*/ 465 h 722"/>
                <a:gd name="T60" fmla="*/ 132 w 553"/>
                <a:gd name="T61" fmla="*/ 415 h 722"/>
                <a:gd name="T62" fmla="*/ 129 w 553"/>
                <a:gd name="T63" fmla="*/ 403 h 722"/>
                <a:gd name="T64" fmla="*/ 140 w 553"/>
                <a:gd name="T65" fmla="*/ 395 h 722"/>
                <a:gd name="T66" fmla="*/ 186 w 553"/>
                <a:gd name="T67" fmla="*/ 436 h 722"/>
                <a:gd name="T68" fmla="*/ 262 w 553"/>
                <a:gd name="T69" fmla="*/ 365 h 722"/>
                <a:gd name="T70" fmla="*/ 273 w 553"/>
                <a:gd name="T71" fmla="*/ 372 h 722"/>
                <a:gd name="T72" fmla="*/ 271 w 553"/>
                <a:gd name="T73" fmla="*/ 386 h 722"/>
                <a:gd name="T74" fmla="*/ 190 w 553"/>
                <a:gd name="T75" fmla="*/ 601 h 722"/>
                <a:gd name="T76" fmla="*/ 178 w 553"/>
                <a:gd name="T77" fmla="*/ 599 h 722"/>
                <a:gd name="T78" fmla="*/ 128 w 553"/>
                <a:gd name="T79" fmla="*/ 545 h 722"/>
                <a:gd name="T80" fmla="*/ 136 w 553"/>
                <a:gd name="T81" fmla="*/ 533 h 722"/>
                <a:gd name="T82" fmla="*/ 149 w 553"/>
                <a:gd name="T83" fmla="*/ 535 h 722"/>
                <a:gd name="T84" fmla="*/ 258 w 553"/>
                <a:gd name="T85" fmla="*/ 502 h 722"/>
                <a:gd name="T86" fmla="*/ 271 w 553"/>
                <a:gd name="T87" fmla="*/ 505 h 722"/>
                <a:gd name="T88" fmla="*/ 273 w 553"/>
                <a:gd name="T89" fmla="*/ 518 h 722"/>
                <a:gd name="T90" fmla="*/ 357 w 553"/>
                <a:gd name="T91" fmla="*/ 3 h 722"/>
                <a:gd name="T92" fmla="*/ 12 w 553"/>
                <a:gd name="T93" fmla="*/ 0 h 722"/>
                <a:gd name="T94" fmla="*/ 1 w 553"/>
                <a:gd name="T95" fmla="*/ 7 h 722"/>
                <a:gd name="T96" fmla="*/ 1 w 553"/>
                <a:gd name="T97" fmla="*/ 715 h 722"/>
                <a:gd name="T98" fmla="*/ 12 w 553"/>
                <a:gd name="T99" fmla="*/ 722 h 722"/>
                <a:gd name="T100" fmla="*/ 550 w 553"/>
                <a:gd name="T101" fmla="*/ 719 h 722"/>
                <a:gd name="T102" fmla="*/ 553 w 553"/>
                <a:gd name="T103" fmla="*/ 205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53" h="722">
                  <a:moveTo>
                    <a:pt x="349" y="205"/>
                  </a:moveTo>
                  <a:lnTo>
                    <a:pt x="349" y="12"/>
                  </a:lnTo>
                  <a:lnTo>
                    <a:pt x="542" y="205"/>
                  </a:lnTo>
                  <a:lnTo>
                    <a:pt x="349" y="205"/>
                  </a:lnTo>
                  <a:close/>
                  <a:moveTo>
                    <a:pt x="444" y="313"/>
                  </a:moveTo>
                  <a:lnTo>
                    <a:pt x="323" y="313"/>
                  </a:lnTo>
                  <a:lnTo>
                    <a:pt x="318" y="312"/>
                  </a:lnTo>
                  <a:lnTo>
                    <a:pt x="315" y="310"/>
                  </a:lnTo>
                  <a:lnTo>
                    <a:pt x="312" y="306"/>
                  </a:lnTo>
                  <a:lnTo>
                    <a:pt x="311" y="301"/>
                  </a:lnTo>
                  <a:lnTo>
                    <a:pt x="312" y="297"/>
                  </a:lnTo>
                  <a:lnTo>
                    <a:pt x="315" y="293"/>
                  </a:lnTo>
                  <a:lnTo>
                    <a:pt x="318" y="290"/>
                  </a:lnTo>
                  <a:lnTo>
                    <a:pt x="323" y="289"/>
                  </a:lnTo>
                  <a:lnTo>
                    <a:pt x="444" y="289"/>
                  </a:lnTo>
                  <a:lnTo>
                    <a:pt x="449" y="290"/>
                  </a:lnTo>
                  <a:lnTo>
                    <a:pt x="452" y="293"/>
                  </a:lnTo>
                  <a:lnTo>
                    <a:pt x="455" y="297"/>
                  </a:lnTo>
                  <a:lnTo>
                    <a:pt x="456" y="301"/>
                  </a:lnTo>
                  <a:lnTo>
                    <a:pt x="455" y="306"/>
                  </a:lnTo>
                  <a:lnTo>
                    <a:pt x="452" y="310"/>
                  </a:lnTo>
                  <a:lnTo>
                    <a:pt x="449" y="312"/>
                  </a:lnTo>
                  <a:lnTo>
                    <a:pt x="444" y="313"/>
                  </a:lnTo>
                  <a:close/>
                  <a:moveTo>
                    <a:pt x="444" y="433"/>
                  </a:moveTo>
                  <a:lnTo>
                    <a:pt x="323" y="433"/>
                  </a:lnTo>
                  <a:lnTo>
                    <a:pt x="318" y="432"/>
                  </a:lnTo>
                  <a:lnTo>
                    <a:pt x="315" y="430"/>
                  </a:lnTo>
                  <a:lnTo>
                    <a:pt x="312" y="426"/>
                  </a:lnTo>
                  <a:lnTo>
                    <a:pt x="311" y="421"/>
                  </a:lnTo>
                  <a:lnTo>
                    <a:pt x="312" y="417"/>
                  </a:lnTo>
                  <a:lnTo>
                    <a:pt x="315" y="413"/>
                  </a:lnTo>
                  <a:lnTo>
                    <a:pt x="318" y="410"/>
                  </a:lnTo>
                  <a:lnTo>
                    <a:pt x="323" y="409"/>
                  </a:lnTo>
                  <a:lnTo>
                    <a:pt x="444" y="409"/>
                  </a:lnTo>
                  <a:lnTo>
                    <a:pt x="449" y="410"/>
                  </a:lnTo>
                  <a:lnTo>
                    <a:pt x="452" y="413"/>
                  </a:lnTo>
                  <a:lnTo>
                    <a:pt x="455" y="417"/>
                  </a:lnTo>
                  <a:lnTo>
                    <a:pt x="456" y="421"/>
                  </a:lnTo>
                  <a:lnTo>
                    <a:pt x="455" y="426"/>
                  </a:lnTo>
                  <a:lnTo>
                    <a:pt x="452" y="430"/>
                  </a:lnTo>
                  <a:lnTo>
                    <a:pt x="449" y="432"/>
                  </a:lnTo>
                  <a:lnTo>
                    <a:pt x="444" y="433"/>
                  </a:lnTo>
                  <a:close/>
                  <a:moveTo>
                    <a:pt x="444" y="578"/>
                  </a:moveTo>
                  <a:lnTo>
                    <a:pt x="323" y="578"/>
                  </a:lnTo>
                  <a:lnTo>
                    <a:pt x="318" y="577"/>
                  </a:lnTo>
                  <a:lnTo>
                    <a:pt x="315" y="574"/>
                  </a:lnTo>
                  <a:lnTo>
                    <a:pt x="312" y="571"/>
                  </a:lnTo>
                  <a:lnTo>
                    <a:pt x="311" y="566"/>
                  </a:lnTo>
                  <a:lnTo>
                    <a:pt x="312" y="561"/>
                  </a:lnTo>
                  <a:lnTo>
                    <a:pt x="315" y="558"/>
                  </a:lnTo>
                  <a:lnTo>
                    <a:pt x="318" y="555"/>
                  </a:lnTo>
                  <a:lnTo>
                    <a:pt x="323" y="554"/>
                  </a:lnTo>
                  <a:lnTo>
                    <a:pt x="444" y="554"/>
                  </a:lnTo>
                  <a:lnTo>
                    <a:pt x="449" y="555"/>
                  </a:lnTo>
                  <a:lnTo>
                    <a:pt x="452" y="558"/>
                  </a:lnTo>
                  <a:lnTo>
                    <a:pt x="455" y="561"/>
                  </a:lnTo>
                  <a:lnTo>
                    <a:pt x="456" y="566"/>
                  </a:lnTo>
                  <a:lnTo>
                    <a:pt x="455" y="571"/>
                  </a:lnTo>
                  <a:lnTo>
                    <a:pt x="452" y="574"/>
                  </a:lnTo>
                  <a:lnTo>
                    <a:pt x="449" y="577"/>
                  </a:lnTo>
                  <a:lnTo>
                    <a:pt x="444" y="578"/>
                  </a:lnTo>
                  <a:close/>
                  <a:moveTo>
                    <a:pt x="271" y="249"/>
                  </a:moveTo>
                  <a:lnTo>
                    <a:pt x="194" y="325"/>
                  </a:lnTo>
                  <a:lnTo>
                    <a:pt x="190" y="327"/>
                  </a:lnTo>
                  <a:lnTo>
                    <a:pt x="186" y="328"/>
                  </a:lnTo>
                  <a:lnTo>
                    <a:pt x="181" y="327"/>
                  </a:lnTo>
                  <a:lnTo>
                    <a:pt x="178" y="325"/>
                  </a:lnTo>
                  <a:lnTo>
                    <a:pt x="132" y="280"/>
                  </a:lnTo>
                  <a:lnTo>
                    <a:pt x="129" y="275"/>
                  </a:lnTo>
                  <a:lnTo>
                    <a:pt x="128" y="270"/>
                  </a:lnTo>
                  <a:lnTo>
                    <a:pt x="129" y="266"/>
                  </a:lnTo>
                  <a:lnTo>
                    <a:pt x="132" y="262"/>
                  </a:lnTo>
                  <a:lnTo>
                    <a:pt x="136" y="260"/>
                  </a:lnTo>
                  <a:lnTo>
                    <a:pt x="140" y="259"/>
                  </a:lnTo>
                  <a:lnTo>
                    <a:pt x="145" y="260"/>
                  </a:lnTo>
                  <a:lnTo>
                    <a:pt x="149" y="262"/>
                  </a:lnTo>
                  <a:lnTo>
                    <a:pt x="186" y="299"/>
                  </a:lnTo>
                  <a:lnTo>
                    <a:pt x="253" y="232"/>
                  </a:lnTo>
                  <a:lnTo>
                    <a:pt x="258" y="230"/>
                  </a:lnTo>
                  <a:lnTo>
                    <a:pt x="262" y="229"/>
                  </a:lnTo>
                  <a:lnTo>
                    <a:pt x="267" y="230"/>
                  </a:lnTo>
                  <a:lnTo>
                    <a:pt x="271" y="232"/>
                  </a:lnTo>
                  <a:lnTo>
                    <a:pt x="273" y="236"/>
                  </a:lnTo>
                  <a:lnTo>
                    <a:pt x="274" y="240"/>
                  </a:lnTo>
                  <a:lnTo>
                    <a:pt x="273" y="245"/>
                  </a:lnTo>
                  <a:lnTo>
                    <a:pt x="271" y="249"/>
                  </a:lnTo>
                  <a:close/>
                  <a:moveTo>
                    <a:pt x="271" y="386"/>
                  </a:moveTo>
                  <a:lnTo>
                    <a:pt x="194" y="461"/>
                  </a:lnTo>
                  <a:lnTo>
                    <a:pt x="190" y="464"/>
                  </a:lnTo>
                  <a:lnTo>
                    <a:pt x="186" y="465"/>
                  </a:lnTo>
                  <a:lnTo>
                    <a:pt x="181" y="464"/>
                  </a:lnTo>
                  <a:lnTo>
                    <a:pt x="178" y="461"/>
                  </a:lnTo>
                  <a:lnTo>
                    <a:pt x="132" y="415"/>
                  </a:lnTo>
                  <a:lnTo>
                    <a:pt x="129" y="411"/>
                  </a:lnTo>
                  <a:lnTo>
                    <a:pt x="128" y="407"/>
                  </a:lnTo>
                  <a:lnTo>
                    <a:pt x="129" y="403"/>
                  </a:lnTo>
                  <a:lnTo>
                    <a:pt x="132" y="399"/>
                  </a:lnTo>
                  <a:lnTo>
                    <a:pt x="136" y="396"/>
                  </a:lnTo>
                  <a:lnTo>
                    <a:pt x="140" y="395"/>
                  </a:lnTo>
                  <a:lnTo>
                    <a:pt x="145" y="396"/>
                  </a:lnTo>
                  <a:lnTo>
                    <a:pt x="149" y="399"/>
                  </a:lnTo>
                  <a:lnTo>
                    <a:pt x="186" y="436"/>
                  </a:lnTo>
                  <a:lnTo>
                    <a:pt x="253" y="368"/>
                  </a:lnTo>
                  <a:lnTo>
                    <a:pt x="258" y="365"/>
                  </a:lnTo>
                  <a:lnTo>
                    <a:pt x="262" y="365"/>
                  </a:lnTo>
                  <a:lnTo>
                    <a:pt x="267" y="365"/>
                  </a:lnTo>
                  <a:lnTo>
                    <a:pt x="271" y="368"/>
                  </a:lnTo>
                  <a:lnTo>
                    <a:pt x="273" y="372"/>
                  </a:lnTo>
                  <a:lnTo>
                    <a:pt x="274" y="376"/>
                  </a:lnTo>
                  <a:lnTo>
                    <a:pt x="273" y="381"/>
                  </a:lnTo>
                  <a:lnTo>
                    <a:pt x="271" y="386"/>
                  </a:lnTo>
                  <a:close/>
                  <a:moveTo>
                    <a:pt x="271" y="522"/>
                  </a:moveTo>
                  <a:lnTo>
                    <a:pt x="194" y="599"/>
                  </a:lnTo>
                  <a:lnTo>
                    <a:pt x="190" y="601"/>
                  </a:lnTo>
                  <a:lnTo>
                    <a:pt x="186" y="602"/>
                  </a:lnTo>
                  <a:lnTo>
                    <a:pt x="181" y="601"/>
                  </a:lnTo>
                  <a:lnTo>
                    <a:pt x="178" y="599"/>
                  </a:lnTo>
                  <a:lnTo>
                    <a:pt x="132" y="553"/>
                  </a:lnTo>
                  <a:lnTo>
                    <a:pt x="129" y="549"/>
                  </a:lnTo>
                  <a:lnTo>
                    <a:pt x="128" y="545"/>
                  </a:lnTo>
                  <a:lnTo>
                    <a:pt x="129" y="540"/>
                  </a:lnTo>
                  <a:lnTo>
                    <a:pt x="132" y="535"/>
                  </a:lnTo>
                  <a:lnTo>
                    <a:pt x="136" y="533"/>
                  </a:lnTo>
                  <a:lnTo>
                    <a:pt x="140" y="532"/>
                  </a:lnTo>
                  <a:lnTo>
                    <a:pt x="145" y="533"/>
                  </a:lnTo>
                  <a:lnTo>
                    <a:pt x="149" y="535"/>
                  </a:lnTo>
                  <a:lnTo>
                    <a:pt x="186" y="572"/>
                  </a:lnTo>
                  <a:lnTo>
                    <a:pt x="253" y="505"/>
                  </a:lnTo>
                  <a:lnTo>
                    <a:pt x="258" y="502"/>
                  </a:lnTo>
                  <a:lnTo>
                    <a:pt x="262" y="501"/>
                  </a:lnTo>
                  <a:lnTo>
                    <a:pt x="267" y="502"/>
                  </a:lnTo>
                  <a:lnTo>
                    <a:pt x="271" y="505"/>
                  </a:lnTo>
                  <a:lnTo>
                    <a:pt x="273" y="509"/>
                  </a:lnTo>
                  <a:lnTo>
                    <a:pt x="274" y="513"/>
                  </a:lnTo>
                  <a:lnTo>
                    <a:pt x="273" y="518"/>
                  </a:lnTo>
                  <a:lnTo>
                    <a:pt x="271" y="522"/>
                  </a:lnTo>
                  <a:close/>
                  <a:moveTo>
                    <a:pt x="550" y="196"/>
                  </a:moveTo>
                  <a:lnTo>
                    <a:pt x="357" y="3"/>
                  </a:lnTo>
                  <a:lnTo>
                    <a:pt x="353" y="1"/>
                  </a:lnTo>
                  <a:lnTo>
                    <a:pt x="349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11"/>
                  </a:lnTo>
                  <a:lnTo>
                    <a:pt x="1" y="715"/>
                  </a:lnTo>
                  <a:lnTo>
                    <a:pt x="4" y="719"/>
                  </a:lnTo>
                  <a:lnTo>
                    <a:pt x="7" y="721"/>
                  </a:lnTo>
                  <a:lnTo>
                    <a:pt x="12" y="722"/>
                  </a:lnTo>
                  <a:lnTo>
                    <a:pt x="542" y="722"/>
                  </a:lnTo>
                  <a:lnTo>
                    <a:pt x="546" y="721"/>
                  </a:lnTo>
                  <a:lnTo>
                    <a:pt x="550" y="719"/>
                  </a:lnTo>
                  <a:lnTo>
                    <a:pt x="552" y="715"/>
                  </a:lnTo>
                  <a:lnTo>
                    <a:pt x="553" y="711"/>
                  </a:lnTo>
                  <a:lnTo>
                    <a:pt x="553" y="205"/>
                  </a:lnTo>
                  <a:lnTo>
                    <a:pt x="552" y="200"/>
                  </a:lnTo>
                  <a:lnTo>
                    <a:pt x="550" y="1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0" name="Rectángulo 39"/>
          <p:cNvSpPr/>
          <p:nvPr/>
        </p:nvSpPr>
        <p:spPr>
          <a:xfrm>
            <a:off x="5449814" y="5178219"/>
            <a:ext cx="3460429" cy="984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</a:t>
            </a:r>
            <a:endParaRPr lang="es-ES" sz="900" dirty="0">
              <a:solidFill>
                <a:schemeClr val="bg1"/>
              </a:solidFill>
              <a:latin typeface="Montserrat" panose="00000400000000000000" pitchFamily="2" charset="77"/>
              <a:cs typeface="Helvetica Light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</a:t>
            </a:r>
            <a:endParaRPr lang="es-ES" sz="900" dirty="0">
              <a:solidFill>
                <a:schemeClr val="bg1"/>
              </a:solidFill>
              <a:latin typeface="Montserrat" panose="00000400000000000000" pitchFamily="2" charset="77"/>
              <a:cs typeface="Helvetica Light"/>
            </a:endParaRPr>
          </a:p>
          <a:p>
            <a:pPr>
              <a:lnSpc>
                <a:spcPct val="120000"/>
              </a:lnSpc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es-ES" sz="900" dirty="0">
              <a:solidFill>
                <a:schemeClr val="bg1"/>
              </a:solidFill>
              <a:latin typeface="Montserrat" panose="00000400000000000000" pitchFamily="2" charset="77"/>
              <a:cs typeface="Helvetica Light"/>
            </a:endParaRPr>
          </a:p>
        </p:txBody>
      </p:sp>
      <p:sp>
        <p:nvSpPr>
          <p:cNvPr id="42" name="Freeform 950"/>
          <p:cNvSpPr>
            <a:spLocks noEditPoints="1"/>
          </p:cNvSpPr>
          <p:nvPr/>
        </p:nvSpPr>
        <p:spPr bwMode="auto">
          <a:xfrm>
            <a:off x="534450" y="5166607"/>
            <a:ext cx="266180" cy="344693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3" name="Freeform 391"/>
          <p:cNvSpPr>
            <a:spLocks noEditPoints="1"/>
          </p:cNvSpPr>
          <p:nvPr/>
        </p:nvSpPr>
        <p:spPr bwMode="auto">
          <a:xfrm>
            <a:off x="497655" y="3982451"/>
            <a:ext cx="330584" cy="330584"/>
          </a:xfrm>
          <a:custGeom>
            <a:avLst/>
            <a:gdLst>
              <a:gd name="T0" fmla="*/ 515 w 903"/>
              <a:gd name="T1" fmla="*/ 619 h 904"/>
              <a:gd name="T2" fmla="*/ 486 w 903"/>
              <a:gd name="T3" fmla="*/ 580 h 904"/>
              <a:gd name="T4" fmla="*/ 488 w 903"/>
              <a:gd name="T5" fmla="*/ 528 h 904"/>
              <a:gd name="T6" fmla="*/ 521 w 903"/>
              <a:gd name="T7" fmla="*/ 491 h 904"/>
              <a:gd name="T8" fmla="*/ 573 w 903"/>
              <a:gd name="T9" fmla="*/ 483 h 904"/>
              <a:gd name="T10" fmla="*/ 616 w 903"/>
              <a:gd name="T11" fmla="*/ 509 h 904"/>
              <a:gd name="T12" fmla="*/ 633 w 903"/>
              <a:gd name="T13" fmla="*/ 557 h 904"/>
              <a:gd name="T14" fmla="*/ 616 w 903"/>
              <a:gd name="T15" fmla="*/ 604 h 904"/>
              <a:gd name="T16" fmla="*/ 573 w 903"/>
              <a:gd name="T17" fmla="*/ 631 h 904"/>
              <a:gd name="T18" fmla="*/ 305 w 903"/>
              <a:gd name="T19" fmla="*/ 617 h 904"/>
              <a:gd name="T20" fmla="*/ 288 w 903"/>
              <a:gd name="T21" fmla="*/ 608 h 904"/>
              <a:gd name="T22" fmla="*/ 592 w 903"/>
              <a:gd name="T23" fmla="*/ 290 h 904"/>
              <a:gd name="T24" fmla="*/ 610 w 903"/>
              <a:gd name="T25" fmla="*/ 289 h 904"/>
              <a:gd name="T26" fmla="*/ 617 w 903"/>
              <a:gd name="T27" fmla="*/ 307 h 904"/>
              <a:gd name="T28" fmla="*/ 275 w 903"/>
              <a:gd name="T29" fmla="*/ 324 h 904"/>
              <a:gd name="T30" fmla="*/ 305 w 903"/>
              <a:gd name="T31" fmla="*/ 284 h 904"/>
              <a:gd name="T32" fmla="*/ 354 w 903"/>
              <a:gd name="T33" fmla="*/ 272 h 904"/>
              <a:gd name="T34" fmla="*/ 400 w 903"/>
              <a:gd name="T35" fmla="*/ 293 h 904"/>
              <a:gd name="T36" fmla="*/ 422 w 903"/>
              <a:gd name="T37" fmla="*/ 338 h 904"/>
              <a:gd name="T38" fmla="*/ 409 w 903"/>
              <a:gd name="T39" fmla="*/ 389 h 904"/>
              <a:gd name="T40" fmla="*/ 369 w 903"/>
              <a:gd name="T41" fmla="*/ 418 h 904"/>
              <a:gd name="T42" fmla="*/ 318 w 903"/>
              <a:gd name="T43" fmla="*/ 416 h 904"/>
              <a:gd name="T44" fmla="*/ 280 w 903"/>
              <a:gd name="T45" fmla="*/ 382 h 904"/>
              <a:gd name="T46" fmla="*/ 903 w 903"/>
              <a:gd name="T47" fmla="*/ 452 h 904"/>
              <a:gd name="T48" fmla="*/ 866 w 903"/>
              <a:gd name="T49" fmla="*/ 378 h 904"/>
              <a:gd name="T50" fmla="*/ 875 w 903"/>
              <a:gd name="T51" fmla="*/ 303 h 904"/>
              <a:gd name="T52" fmla="*/ 829 w 903"/>
              <a:gd name="T53" fmla="*/ 234 h 904"/>
              <a:gd name="T54" fmla="*/ 795 w 903"/>
              <a:gd name="T55" fmla="*/ 175 h 904"/>
              <a:gd name="T56" fmla="*/ 750 w 903"/>
              <a:gd name="T57" fmla="*/ 116 h 904"/>
              <a:gd name="T58" fmla="*/ 680 w 903"/>
              <a:gd name="T59" fmla="*/ 110 h 904"/>
              <a:gd name="T60" fmla="*/ 636 w 903"/>
              <a:gd name="T61" fmla="*/ 40 h 904"/>
              <a:gd name="T62" fmla="*/ 552 w 903"/>
              <a:gd name="T63" fmla="*/ 36 h 904"/>
              <a:gd name="T64" fmla="*/ 488 w 903"/>
              <a:gd name="T65" fmla="*/ 8 h 904"/>
              <a:gd name="T66" fmla="*/ 404 w 903"/>
              <a:gd name="T67" fmla="*/ 13 h 904"/>
              <a:gd name="T68" fmla="*/ 340 w 903"/>
              <a:gd name="T69" fmla="*/ 32 h 904"/>
              <a:gd name="T70" fmla="*/ 257 w 903"/>
              <a:gd name="T71" fmla="*/ 47 h 904"/>
              <a:gd name="T72" fmla="*/ 210 w 903"/>
              <a:gd name="T73" fmla="*/ 107 h 904"/>
              <a:gd name="T74" fmla="*/ 146 w 903"/>
              <a:gd name="T75" fmla="*/ 121 h 904"/>
              <a:gd name="T76" fmla="*/ 106 w 903"/>
              <a:gd name="T77" fmla="*/ 187 h 904"/>
              <a:gd name="T78" fmla="*/ 64 w 903"/>
              <a:gd name="T79" fmla="*/ 241 h 904"/>
              <a:gd name="T80" fmla="*/ 28 w 903"/>
              <a:gd name="T81" fmla="*/ 316 h 904"/>
              <a:gd name="T82" fmla="*/ 29 w 903"/>
              <a:gd name="T83" fmla="*/ 386 h 904"/>
              <a:gd name="T84" fmla="*/ 1 w 903"/>
              <a:gd name="T85" fmla="*/ 464 h 904"/>
              <a:gd name="T86" fmla="*/ 48 w 903"/>
              <a:gd name="T87" fmla="*/ 531 h 904"/>
              <a:gd name="T88" fmla="*/ 30 w 903"/>
              <a:gd name="T89" fmla="*/ 613 h 904"/>
              <a:gd name="T90" fmla="*/ 86 w 903"/>
              <a:gd name="T91" fmla="*/ 674 h 904"/>
              <a:gd name="T92" fmla="*/ 113 w 903"/>
              <a:gd name="T93" fmla="*/ 740 h 904"/>
              <a:gd name="T94" fmla="*/ 162 w 903"/>
              <a:gd name="T95" fmla="*/ 791 h 904"/>
              <a:gd name="T96" fmla="*/ 225 w 903"/>
              <a:gd name="T97" fmla="*/ 806 h 904"/>
              <a:gd name="T98" fmla="*/ 279 w 903"/>
              <a:gd name="T99" fmla="*/ 869 h 904"/>
              <a:gd name="T100" fmla="*/ 362 w 903"/>
              <a:gd name="T101" fmla="*/ 862 h 904"/>
              <a:gd name="T102" fmla="*/ 427 w 903"/>
              <a:gd name="T103" fmla="*/ 900 h 904"/>
              <a:gd name="T104" fmla="*/ 510 w 903"/>
              <a:gd name="T105" fmla="*/ 883 h 904"/>
              <a:gd name="T106" fmla="*/ 576 w 903"/>
              <a:gd name="T107" fmla="*/ 875 h 904"/>
              <a:gd name="T108" fmla="*/ 655 w 903"/>
              <a:gd name="T109" fmla="*/ 848 h 904"/>
              <a:gd name="T110" fmla="*/ 707 w 903"/>
              <a:gd name="T111" fmla="*/ 797 h 904"/>
              <a:gd name="T112" fmla="*/ 765 w 903"/>
              <a:gd name="T113" fmla="*/ 777 h 904"/>
              <a:gd name="T114" fmla="*/ 798 w 903"/>
              <a:gd name="T115" fmla="*/ 704 h 904"/>
              <a:gd name="T116" fmla="*/ 848 w 903"/>
              <a:gd name="T117" fmla="*/ 655 h 904"/>
              <a:gd name="T118" fmla="*/ 875 w 903"/>
              <a:gd name="T119" fmla="*/ 575 h 904"/>
              <a:gd name="T120" fmla="*/ 883 w 903"/>
              <a:gd name="T121" fmla="*/ 50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3" h="904">
                <a:moveTo>
                  <a:pt x="558" y="632"/>
                </a:moveTo>
                <a:lnTo>
                  <a:pt x="549" y="632"/>
                </a:lnTo>
                <a:lnTo>
                  <a:pt x="542" y="631"/>
                </a:lnTo>
                <a:lnTo>
                  <a:pt x="535" y="629"/>
                </a:lnTo>
                <a:lnTo>
                  <a:pt x="528" y="627"/>
                </a:lnTo>
                <a:lnTo>
                  <a:pt x="521" y="624"/>
                </a:lnTo>
                <a:lnTo>
                  <a:pt x="515" y="619"/>
                </a:lnTo>
                <a:lnTo>
                  <a:pt x="510" y="615"/>
                </a:lnTo>
                <a:lnTo>
                  <a:pt x="504" y="610"/>
                </a:lnTo>
                <a:lnTo>
                  <a:pt x="499" y="604"/>
                </a:lnTo>
                <a:lnTo>
                  <a:pt x="495" y="599"/>
                </a:lnTo>
                <a:lnTo>
                  <a:pt x="491" y="593"/>
                </a:lnTo>
                <a:lnTo>
                  <a:pt x="488" y="586"/>
                </a:lnTo>
                <a:lnTo>
                  <a:pt x="486" y="580"/>
                </a:lnTo>
                <a:lnTo>
                  <a:pt x="484" y="572"/>
                </a:lnTo>
                <a:lnTo>
                  <a:pt x="483" y="565"/>
                </a:lnTo>
                <a:lnTo>
                  <a:pt x="482" y="557"/>
                </a:lnTo>
                <a:lnTo>
                  <a:pt x="483" y="550"/>
                </a:lnTo>
                <a:lnTo>
                  <a:pt x="484" y="542"/>
                </a:lnTo>
                <a:lnTo>
                  <a:pt x="486" y="535"/>
                </a:lnTo>
                <a:lnTo>
                  <a:pt x="488" y="528"/>
                </a:lnTo>
                <a:lnTo>
                  <a:pt x="491" y="521"/>
                </a:lnTo>
                <a:lnTo>
                  <a:pt x="495" y="515"/>
                </a:lnTo>
                <a:lnTo>
                  <a:pt x="499" y="509"/>
                </a:lnTo>
                <a:lnTo>
                  <a:pt x="504" y="504"/>
                </a:lnTo>
                <a:lnTo>
                  <a:pt x="510" y="499"/>
                </a:lnTo>
                <a:lnTo>
                  <a:pt x="515" y="495"/>
                </a:lnTo>
                <a:lnTo>
                  <a:pt x="521" y="491"/>
                </a:lnTo>
                <a:lnTo>
                  <a:pt x="528" y="487"/>
                </a:lnTo>
                <a:lnTo>
                  <a:pt x="535" y="485"/>
                </a:lnTo>
                <a:lnTo>
                  <a:pt x="542" y="483"/>
                </a:lnTo>
                <a:lnTo>
                  <a:pt x="549" y="482"/>
                </a:lnTo>
                <a:lnTo>
                  <a:pt x="558" y="482"/>
                </a:lnTo>
                <a:lnTo>
                  <a:pt x="565" y="482"/>
                </a:lnTo>
                <a:lnTo>
                  <a:pt x="573" y="483"/>
                </a:lnTo>
                <a:lnTo>
                  <a:pt x="579" y="485"/>
                </a:lnTo>
                <a:lnTo>
                  <a:pt x="587" y="487"/>
                </a:lnTo>
                <a:lnTo>
                  <a:pt x="593" y="491"/>
                </a:lnTo>
                <a:lnTo>
                  <a:pt x="600" y="495"/>
                </a:lnTo>
                <a:lnTo>
                  <a:pt x="605" y="499"/>
                </a:lnTo>
                <a:lnTo>
                  <a:pt x="610" y="504"/>
                </a:lnTo>
                <a:lnTo>
                  <a:pt x="616" y="509"/>
                </a:lnTo>
                <a:lnTo>
                  <a:pt x="620" y="515"/>
                </a:lnTo>
                <a:lnTo>
                  <a:pt x="623" y="521"/>
                </a:lnTo>
                <a:lnTo>
                  <a:pt x="626" y="528"/>
                </a:lnTo>
                <a:lnTo>
                  <a:pt x="630" y="535"/>
                </a:lnTo>
                <a:lnTo>
                  <a:pt x="631" y="542"/>
                </a:lnTo>
                <a:lnTo>
                  <a:pt x="632" y="550"/>
                </a:lnTo>
                <a:lnTo>
                  <a:pt x="633" y="557"/>
                </a:lnTo>
                <a:lnTo>
                  <a:pt x="632" y="565"/>
                </a:lnTo>
                <a:lnTo>
                  <a:pt x="631" y="572"/>
                </a:lnTo>
                <a:lnTo>
                  <a:pt x="630" y="580"/>
                </a:lnTo>
                <a:lnTo>
                  <a:pt x="626" y="586"/>
                </a:lnTo>
                <a:lnTo>
                  <a:pt x="623" y="593"/>
                </a:lnTo>
                <a:lnTo>
                  <a:pt x="620" y="599"/>
                </a:lnTo>
                <a:lnTo>
                  <a:pt x="616" y="604"/>
                </a:lnTo>
                <a:lnTo>
                  <a:pt x="610" y="610"/>
                </a:lnTo>
                <a:lnTo>
                  <a:pt x="605" y="615"/>
                </a:lnTo>
                <a:lnTo>
                  <a:pt x="600" y="619"/>
                </a:lnTo>
                <a:lnTo>
                  <a:pt x="593" y="624"/>
                </a:lnTo>
                <a:lnTo>
                  <a:pt x="587" y="627"/>
                </a:lnTo>
                <a:lnTo>
                  <a:pt x="579" y="629"/>
                </a:lnTo>
                <a:lnTo>
                  <a:pt x="573" y="631"/>
                </a:lnTo>
                <a:lnTo>
                  <a:pt x="565" y="632"/>
                </a:lnTo>
                <a:lnTo>
                  <a:pt x="558" y="632"/>
                </a:lnTo>
                <a:lnTo>
                  <a:pt x="558" y="632"/>
                </a:lnTo>
                <a:close/>
                <a:moveTo>
                  <a:pt x="312" y="613"/>
                </a:moveTo>
                <a:lnTo>
                  <a:pt x="310" y="615"/>
                </a:lnTo>
                <a:lnTo>
                  <a:pt x="307" y="616"/>
                </a:lnTo>
                <a:lnTo>
                  <a:pt x="305" y="617"/>
                </a:lnTo>
                <a:lnTo>
                  <a:pt x="301" y="617"/>
                </a:lnTo>
                <a:lnTo>
                  <a:pt x="298" y="617"/>
                </a:lnTo>
                <a:lnTo>
                  <a:pt x="296" y="616"/>
                </a:lnTo>
                <a:lnTo>
                  <a:pt x="293" y="615"/>
                </a:lnTo>
                <a:lnTo>
                  <a:pt x="291" y="613"/>
                </a:lnTo>
                <a:lnTo>
                  <a:pt x="289" y="611"/>
                </a:lnTo>
                <a:lnTo>
                  <a:pt x="288" y="608"/>
                </a:lnTo>
                <a:lnTo>
                  <a:pt x="286" y="605"/>
                </a:lnTo>
                <a:lnTo>
                  <a:pt x="286" y="602"/>
                </a:lnTo>
                <a:lnTo>
                  <a:pt x="286" y="599"/>
                </a:lnTo>
                <a:lnTo>
                  <a:pt x="288" y="597"/>
                </a:lnTo>
                <a:lnTo>
                  <a:pt x="289" y="594"/>
                </a:lnTo>
                <a:lnTo>
                  <a:pt x="291" y="591"/>
                </a:lnTo>
                <a:lnTo>
                  <a:pt x="592" y="290"/>
                </a:lnTo>
                <a:lnTo>
                  <a:pt x="594" y="289"/>
                </a:lnTo>
                <a:lnTo>
                  <a:pt x="596" y="287"/>
                </a:lnTo>
                <a:lnTo>
                  <a:pt x="600" y="286"/>
                </a:lnTo>
                <a:lnTo>
                  <a:pt x="603" y="286"/>
                </a:lnTo>
                <a:lnTo>
                  <a:pt x="605" y="286"/>
                </a:lnTo>
                <a:lnTo>
                  <a:pt x="608" y="287"/>
                </a:lnTo>
                <a:lnTo>
                  <a:pt x="610" y="289"/>
                </a:lnTo>
                <a:lnTo>
                  <a:pt x="614" y="290"/>
                </a:lnTo>
                <a:lnTo>
                  <a:pt x="615" y="293"/>
                </a:lnTo>
                <a:lnTo>
                  <a:pt x="617" y="295"/>
                </a:lnTo>
                <a:lnTo>
                  <a:pt x="617" y="299"/>
                </a:lnTo>
                <a:lnTo>
                  <a:pt x="618" y="301"/>
                </a:lnTo>
                <a:lnTo>
                  <a:pt x="617" y="304"/>
                </a:lnTo>
                <a:lnTo>
                  <a:pt x="617" y="307"/>
                </a:lnTo>
                <a:lnTo>
                  <a:pt x="615" y="309"/>
                </a:lnTo>
                <a:lnTo>
                  <a:pt x="614" y="312"/>
                </a:lnTo>
                <a:lnTo>
                  <a:pt x="312" y="613"/>
                </a:lnTo>
                <a:close/>
                <a:moveTo>
                  <a:pt x="271" y="346"/>
                </a:moveTo>
                <a:lnTo>
                  <a:pt x="271" y="338"/>
                </a:lnTo>
                <a:lnTo>
                  <a:pt x="273" y="331"/>
                </a:lnTo>
                <a:lnTo>
                  <a:pt x="275" y="324"/>
                </a:lnTo>
                <a:lnTo>
                  <a:pt x="277" y="317"/>
                </a:lnTo>
                <a:lnTo>
                  <a:pt x="280" y="310"/>
                </a:lnTo>
                <a:lnTo>
                  <a:pt x="284" y="304"/>
                </a:lnTo>
                <a:lnTo>
                  <a:pt x="289" y="299"/>
                </a:lnTo>
                <a:lnTo>
                  <a:pt x="293" y="293"/>
                </a:lnTo>
                <a:lnTo>
                  <a:pt x="298" y="288"/>
                </a:lnTo>
                <a:lnTo>
                  <a:pt x="305" y="284"/>
                </a:lnTo>
                <a:lnTo>
                  <a:pt x="311" y="280"/>
                </a:lnTo>
                <a:lnTo>
                  <a:pt x="318" y="277"/>
                </a:lnTo>
                <a:lnTo>
                  <a:pt x="324" y="274"/>
                </a:lnTo>
                <a:lnTo>
                  <a:pt x="331" y="273"/>
                </a:lnTo>
                <a:lnTo>
                  <a:pt x="339" y="272"/>
                </a:lnTo>
                <a:lnTo>
                  <a:pt x="347" y="271"/>
                </a:lnTo>
                <a:lnTo>
                  <a:pt x="354" y="272"/>
                </a:lnTo>
                <a:lnTo>
                  <a:pt x="362" y="273"/>
                </a:lnTo>
                <a:lnTo>
                  <a:pt x="369" y="274"/>
                </a:lnTo>
                <a:lnTo>
                  <a:pt x="375" y="277"/>
                </a:lnTo>
                <a:lnTo>
                  <a:pt x="382" y="280"/>
                </a:lnTo>
                <a:lnTo>
                  <a:pt x="388" y="284"/>
                </a:lnTo>
                <a:lnTo>
                  <a:pt x="395" y="288"/>
                </a:lnTo>
                <a:lnTo>
                  <a:pt x="400" y="293"/>
                </a:lnTo>
                <a:lnTo>
                  <a:pt x="404" y="299"/>
                </a:lnTo>
                <a:lnTo>
                  <a:pt x="409" y="304"/>
                </a:lnTo>
                <a:lnTo>
                  <a:pt x="413" y="310"/>
                </a:lnTo>
                <a:lnTo>
                  <a:pt x="416" y="317"/>
                </a:lnTo>
                <a:lnTo>
                  <a:pt x="418" y="324"/>
                </a:lnTo>
                <a:lnTo>
                  <a:pt x="421" y="331"/>
                </a:lnTo>
                <a:lnTo>
                  <a:pt x="422" y="338"/>
                </a:lnTo>
                <a:lnTo>
                  <a:pt x="422" y="346"/>
                </a:lnTo>
                <a:lnTo>
                  <a:pt x="422" y="354"/>
                </a:lnTo>
                <a:lnTo>
                  <a:pt x="421" y="362"/>
                </a:lnTo>
                <a:lnTo>
                  <a:pt x="418" y="368"/>
                </a:lnTo>
                <a:lnTo>
                  <a:pt x="416" y="376"/>
                </a:lnTo>
                <a:lnTo>
                  <a:pt x="413" y="382"/>
                </a:lnTo>
                <a:lnTo>
                  <a:pt x="409" y="389"/>
                </a:lnTo>
                <a:lnTo>
                  <a:pt x="404" y="394"/>
                </a:lnTo>
                <a:lnTo>
                  <a:pt x="400" y="399"/>
                </a:lnTo>
                <a:lnTo>
                  <a:pt x="395" y="405"/>
                </a:lnTo>
                <a:lnTo>
                  <a:pt x="388" y="409"/>
                </a:lnTo>
                <a:lnTo>
                  <a:pt x="382" y="412"/>
                </a:lnTo>
                <a:lnTo>
                  <a:pt x="375" y="416"/>
                </a:lnTo>
                <a:lnTo>
                  <a:pt x="369" y="418"/>
                </a:lnTo>
                <a:lnTo>
                  <a:pt x="362" y="420"/>
                </a:lnTo>
                <a:lnTo>
                  <a:pt x="354" y="421"/>
                </a:lnTo>
                <a:lnTo>
                  <a:pt x="347" y="422"/>
                </a:lnTo>
                <a:lnTo>
                  <a:pt x="339" y="421"/>
                </a:lnTo>
                <a:lnTo>
                  <a:pt x="331" y="420"/>
                </a:lnTo>
                <a:lnTo>
                  <a:pt x="324" y="418"/>
                </a:lnTo>
                <a:lnTo>
                  <a:pt x="318" y="416"/>
                </a:lnTo>
                <a:lnTo>
                  <a:pt x="311" y="412"/>
                </a:lnTo>
                <a:lnTo>
                  <a:pt x="305" y="409"/>
                </a:lnTo>
                <a:lnTo>
                  <a:pt x="298" y="405"/>
                </a:lnTo>
                <a:lnTo>
                  <a:pt x="293" y="399"/>
                </a:lnTo>
                <a:lnTo>
                  <a:pt x="289" y="394"/>
                </a:lnTo>
                <a:lnTo>
                  <a:pt x="284" y="389"/>
                </a:lnTo>
                <a:lnTo>
                  <a:pt x="280" y="382"/>
                </a:lnTo>
                <a:lnTo>
                  <a:pt x="277" y="376"/>
                </a:lnTo>
                <a:lnTo>
                  <a:pt x="275" y="368"/>
                </a:lnTo>
                <a:lnTo>
                  <a:pt x="273" y="362"/>
                </a:lnTo>
                <a:lnTo>
                  <a:pt x="271" y="354"/>
                </a:lnTo>
                <a:lnTo>
                  <a:pt x="271" y="346"/>
                </a:lnTo>
                <a:lnTo>
                  <a:pt x="271" y="346"/>
                </a:lnTo>
                <a:close/>
                <a:moveTo>
                  <a:pt x="903" y="452"/>
                </a:moveTo>
                <a:lnTo>
                  <a:pt x="903" y="439"/>
                </a:lnTo>
                <a:lnTo>
                  <a:pt x="900" y="426"/>
                </a:lnTo>
                <a:lnTo>
                  <a:pt x="896" y="416"/>
                </a:lnTo>
                <a:lnTo>
                  <a:pt x="890" y="405"/>
                </a:lnTo>
                <a:lnTo>
                  <a:pt x="883" y="394"/>
                </a:lnTo>
                <a:lnTo>
                  <a:pt x="875" y="386"/>
                </a:lnTo>
                <a:lnTo>
                  <a:pt x="866" y="378"/>
                </a:lnTo>
                <a:lnTo>
                  <a:pt x="855" y="372"/>
                </a:lnTo>
                <a:lnTo>
                  <a:pt x="862" y="362"/>
                </a:lnTo>
                <a:lnTo>
                  <a:pt x="868" y="351"/>
                </a:lnTo>
                <a:lnTo>
                  <a:pt x="872" y="339"/>
                </a:lnTo>
                <a:lnTo>
                  <a:pt x="875" y="328"/>
                </a:lnTo>
                <a:lnTo>
                  <a:pt x="876" y="316"/>
                </a:lnTo>
                <a:lnTo>
                  <a:pt x="875" y="303"/>
                </a:lnTo>
                <a:lnTo>
                  <a:pt x="873" y="291"/>
                </a:lnTo>
                <a:lnTo>
                  <a:pt x="869" y="279"/>
                </a:lnTo>
                <a:lnTo>
                  <a:pt x="863" y="268"/>
                </a:lnTo>
                <a:lnTo>
                  <a:pt x="857" y="258"/>
                </a:lnTo>
                <a:lnTo>
                  <a:pt x="848" y="248"/>
                </a:lnTo>
                <a:lnTo>
                  <a:pt x="839" y="241"/>
                </a:lnTo>
                <a:lnTo>
                  <a:pt x="829" y="234"/>
                </a:lnTo>
                <a:lnTo>
                  <a:pt x="817" y="229"/>
                </a:lnTo>
                <a:lnTo>
                  <a:pt x="807" y="225"/>
                </a:lnTo>
                <a:lnTo>
                  <a:pt x="794" y="224"/>
                </a:lnTo>
                <a:lnTo>
                  <a:pt x="797" y="211"/>
                </a:lnTo>
                <a:lnTo>
                  <a:pt x="798" y="199"/>
                </a:lnTo>
                <a:lnTo>
                  <a:pt x="797" y="187"/>
                </a:lnTo>
                <a:lnTo>
                  <a:pt x="795" y="175"/>
                </a:lnTo>
                <a:lnTo>
                  <a:pt x="792" y="163"/>
                </a:lnTo>
                <a:lnTo>
                  <a:pt x="786" y="153"/>
                </a:lnTo>
                <a:lnTo>
                  <a:pt x="780" y="142"/>
                </a:lnTo>
                <a:lnTo>
                  <a:pt x="771" y="132"/>
                </a:lnTo>
                <a:lnTo>
                  <a:pt x="765" y="126"/>
                </a:lnTo>
                <a:lnTo>
                  <a:pt x="757" y="121"/>
                </a:lnTo>
                <a:lnTo>
                  <a:pt x="750" y="116"/>
                </a:lnTo>
                <a:lnTo>
                  <a:pt x="742" y="113"/>
                </a:lnTo>
                <a:lnTo>
                  <a:pt x="734" y="110"/>
                </a:lnTo>
                <a:lnTo>
                  <a:pt x="725" y="108"/>
                </a:lnTo>
                <a:lnTo>
                  <a:pt x="717" y="107"/>
                </a:lnTo>
                <a:lnTo>
                  <a:pt x="707" y="106"/>
                </a:lnTo>
                <a:lnTo>
                  <a:pt x="694" y="107"/>
                </a:lnTo>
                <a:lnTo>
                  <a:pt x="680" y="110"/>
                </a:lnTo>
                <a:lnTo>
                  <a:pt x="678" y="98"/>
                </a:lnTo>
                <a:lnTo>
                  <a:pt x="675" y="86"/>
                </a:lnTo>
                <a:lnTo>
                  <a:pt x="669" y="74"/>
                </a:lnTo>
                <a:lnTo>
                  <a:pt x="663" y="65"/>
                </a:lnTo>
                <a:lnTo>
                  <a:pt x="655" y="55"/>
                </a:lnTo>
                <a:lnTo>
                  <a:pt x="647" y="48"/>
                </a:lnTo>
                <a:lnTo>
                  <a:pt x="636" y="40"/>
                </a:lnTo>
                <a:lnTo>
                  <a:pt x="624" y="35"/>
                </a:lnTo>
                <a:lnTo>
                  <a:pt x="612" y="30"/>
                </a:lnTo>
                <a:lnTo>
                  <a:pt x="601" y="28"/>
                </a:lnTo>
                <a:lnTo>
                  <a:pt x="588" y="27"/>
                </a:lnTo>
                <a:lnTo>
                  <a:pt x="576" y="28"/>
                </a:lnTo>
                <a:lnTo>
                  <a:pt x="564" y="32"/>
                </a:lnTo>
                <a:lnTo>
                  <a:pt x="552" y="36"/>
                </a:lnTo>
                <a:lnTo>
                  <a:pt x="542" y="41"/>
                </a:lnTo>
                <a:lnTo>
                  <a:pt x="532" y="49"/>
                </a:lnTo>
                <a:lnTo>
                  <a:pt x="526" y="38"/>
                </a:lnTo>
                <a:lnTo>
                  <a:pt x="518" y="28"/>
                </a:lnTo>
                <a:lnTo>
                  <a:pt x="510" y="20"/>
                </a:lnTo>
                <a:lnTo>
                  <a:pt x="499" y="13"/>
                </a:lnTo>
                <a:lnTo>
                  <a:pt x="488" y="8"/>
                </a:lnTo>
                <a:lnTo>
                  <a:pt x="476" y="4"/>
                </a:lnTo>
                <a:lnTo>
                  <a:pt x="464" y="0"/>
                </a:lnTo>
                <a:lnTo>
                  <a:pt x="452" y="0"/>
                </a:lnTo>
                <a:lnTo>
                  <a:pt x="439" y="0"/>
                </a:lnTo>
                <a:lnTo>
                  <a:pt x="427" y="4"/>
                </a:lnTo>
                <a:lnTo>
                  <a:pt x="415" y="8"/>
                </a:lnTo>
                <a:lnTo>
                  <a:pt x="404" y="13"/>
                </a:lnTo>
                <a:lnTo>
                  <a:pt x="395" y="20"/>
                </a:lnTo>
                <a:lnTo>
                  <a:pt x="386" y="28"/>
                </a:lnTo>
                <a:lnTo>
                  <a:pt x="379" y="38"/>
                </a:lnTo>
                <a:lnTo>
                  <a:pt x="371" y="49"/>
                </a:lnTo>
                <a:lnTo>
                  <a:pt x="362" y="41"/>
                </a:lnTo>
                <a:lnTo>
                  <a:pt x="351" y="36"/>
                </a:lnTo>
                <a:lnTo>
                  <a:pt x="340" y="32"/>
                </a:lnTo>
                <a:lnTo>
                  <a:pt x="327" y="28"/>
                </a:lnTo>
                <a:lnTo>
                  <a:pt x="315" y="27"/>
                </a:lnTo>
                <a:lnTo>
                  <a:pt x="304" y="28"/>
                </a:lnTo>
                <a:lnTo>
                  <a:pt x="291" y="30"/>
                </a:lnTo>
                <a:lnTo>
                  <a:pt x="279" y="35"/>
                </a:lnTo>
                <a:lnTo>
                  <a:pt x="268" y="40"/>
                </a:lnTo>
                <a:lnTo>
                  <a:pt x="257" y="47"/>
                </a:lnTo>
                <a:lnTo>
                  <a:pt x="249" y="55"/>
                </a:lnTo>
                <a:lnTo>
                  <a:pt x="240" y="65"/>
                </a:lnTo>
                <a:lnTo>
                  <a:pt x="234" y="74"/>
                </a:lnTo>
                <a:lnTo>
                  <a:pt x="229" y="86"/>
                </a:lnTo>
                <a:lnTo>
                  <a:pt x="225" y="98"/>
                </a:lnTo>
                <a:lnTo>
                  <a:pt x="223" y="110"/>
                </a:lnTo>
                <a:lnTo>
                  <a:pt x="210" y="107"/>
                </a:lnTo>
                <a:lnTo>
                  <a:pt x="196" y="106"/>
                </a:lnTo>
                <a:lnTo>
                  <a:pt x="188" y="107"/>
                </a:lnTo>
                <a:lnTo>
                  <a:pt x="179" y="108"/>
                </a:lnTo>
                <a:lnTo>
                  <a:pt x="171" y="110"/>
                </a:lnTo>
                <a:lnTo>
                  <a:pt x="162" y="113"/>
                </a:lnTo>
                <a:lnTo>
                  <a:pt x="155" y="116"/>
                </a:lnTo>
                <a:lnTo>
                  <a:pt x="146" y="121"/>
                </a:lnTo>
                <a:lnTo>
                  <a:pt x="140" y="126"/>
                </a:lnTo>
                <a:lnTo>
                  <a:pt x="133" y="132"/>
                </a:lnTo>
                <a:lnTo>
                  <a:pt x="125" y="142"/>
                </a:lnTo>
                <a:lnTo>
                  <a:pt x="117" y="153"/>
                </a:lnTo>
                <a:lnTo>
                  <a:pt x="113" y="163"/>
                </a:lnTo>
                <a:lnTo>
                  <a:pt x="108" y="175"/>
                </a:lnTo>
                <a:lnTo>
                  <a:pt x="106" y="187"/>
                </a:lnTo>
                <a:lnTo>
                  <a:pt x="106" y="199"/>
                </a:lnTo>
                <a:lnTo>
                  <a:pt x="107" y="211"/>
                </a:lnTo>
                <a:lnTo>
                  <a:pt x="109" y="224"/>
                </a:lnTo>
                <a:lnTo>
                  <a:pt x="98" y="225"/>
                </a:lnTo>
                <a:lnTo>
                  <a:pt x="86" y="229"/>
                </a:lnTo>
                <a:lnTo>
                  <a:pt x="75" y="234"/>
                </a:lnTo>
                <a:lnTo>
                  <a:pt x="64" y="241"/>
                </a:lnTo>
                <a:lnTo>
                  <a:pt x="56" y="248"/>
                </a:lnTo>
                <a:lnTo>
                  <a:pt x="47" y="258"/>
                </a:lnTo>
                <a:lnTo>
                  <a:pt x="40" y="268"/>
                </a:lnTo>
                <a:lnTo>
                  <a:pt x="34" y="279"/>
                </a:lnTo>
                <a:lnTo>
                  <a:pt x="30" y="291"/>
                </a:lnTo>
                <a:lnTo>
                  <a:pt x="28" y="303"/>
                </a:lnTo>
                <a:lnTo>
                  <a:pt x="28" y="316"/>
                </a:lnTo>
                <a:lnTo>
                  <a:pt x="29" y="328"/>
                </a:lnTo>
                <a:lnTo>
                  <a:pt x="31" y="339"/>
                </a:lnTo>
                <a:lnTo>
                  <a:pt x="35" y="351"/>
                </a:lnTo>
                <a:lnTo>
                  <a:pt x="42" y="362"/>
                </a:lnTo>
                <a:lnTo>
                  <a:pt x="48" y="372"/>
                </a:lnTo>
                <a:lnTo>
                  <a:pt x="39" y="378"/>
                </a:lnTo>
                <a:lnTo>
                  <a:pt x="29" y="386"/>
                </a:lnTo>
                <a:lnTo>
                  <a:pt x="20" y="394"/>
                </a:lnTo>
                <a:lnTo>
                  <a:pt x="14" y="405"/>
                </a:lnTo>
                <a:lnTo>
                  <a:pt x="8" y="416"/>
                </a:lnTo>
                <a:lnTo>
                  <a:pt x="3" y="427"/>
                </a:lnTo>
                <a:lnTo>
                  <a:pt x="1" y="439"/>
                </a:lnTo>
                <a:lnTo>
                  <a:pt x="0" y="452"/>
                </a:lnTo>
                <a:lnTo>
                  <a:pt x="1" y="464"/>
                </a:lnTo>
                <a:lnTo>
                  <a:pt x="3" y="477"/>
                </a:lnTo>
                <a:lnTo>
                  <a:pt x="8" y="488"/>
                </a:lnTo>
                <a:lnTo>
                  <a:pt x="14" y="499"/>
                </a:lnTo>
                <a:lnTo>
                  <a:pt x="20" y="509"/>
                </a:lnTo>
                <a:lnTo>
                  <a:pt x="29" y="517"/>
                </a:lnTo>
                <a:lnTo>
                  <a:pt x="38" y="525"/>
                </a:lnTo>
                <a:lnTo>
                  <a:pt x="48" y="531"/>
                </a:lnTo>
                <a:lnTo>
                  <a:pt x="41" y="542"/>
                </a:lnTo>
                <a:lnTo>
                  <a:pt x="35" y="553"/>
                </a:lnTo>
                <a:lnTo>
                  <a:pt x="31" y="564"/>
                </a:lnTo>
                <a:lnTo>
                  <a:pt x="29" y="575"/>
                </a:lnTo>
                <a:lnTo>
                  <a:pt x="28" y="588"/>
                </a:lnTo>
                <a:lnTo>
                  <a:pt x="28" y="600"/>
                </a:lnTo>
                <a:lnTo>
                  <a:pt x="30" y="613"/>
                </a:lnTo>
                <a:lnTo>
                  <a:pt x="34" y="625"/>
                </a:lnTo>
                <a:lnTo>
                  <a:pt x="40" y="635"/>
                </a:lnTo>
                <a:lnTo>
                  <a:pt x="47" y="646"/>
                </a:lnTo>
                <a:lnTo>
                  <a:pt x="56" y="655"/>
                </a:lnTo>
                <a:lnTo>
                  <a:pt x="64" y="663"/>
                </a:lnTo>
                <a:lnTo>
                  <a:pt x="75" y="670"/>
                </a:lnTo>
                <a:lnTo>
                  <a:pt x="86" y="674"/>
                </a:lnTo>
                <a:lnTo>
                  <a:pt x="98" y="678"/>
                </a:lnTo>
                <a:lnTo>
                  <a:pt x="109" y="681"/>
                </a:lnTo>
                <a:lnTo>
                  <a:pt x="107" y="692"/>
                </a:lnTo>
                <a:lnTo>
                  <a:pt x="106" y="704"/>
                </a:lnTo>
                <a:lnTo>
                  <a:pt x="106" y="716"/>
                </a:lnTo>
                <a:lnTo>
                  <a:pt x="108" y="729"/>
                </a:lnTo>
                <a:lnTo>
                  <a:pt x="113" y="740"/>
                </a:lnTo>
                <a:lnTo>
                  <a:pt x="118" y="751"/>
                </a:lnTo>
                <a:lnTo>
                  <a:pt x="125" y="761"/>
                </a:lnTo>
                <a:lnTo>
                  <a:pt x="133" y="771"/>
                </a:lnTo>
                <a:lnTo>
                  <a:pt x="140" y="777"/>
                </a:lnTo>
                <a:lnTo>
                  <a:pt x="147" y="782"/>
                </a:lnTo>
                <a:lnTo>
                  <a:pt x="155" y="787"/>
                </a:lnTo>
                <a:lnTo>
                  <a:pt x="162" y="791"/>
                </a:lnTo>
                <a:lnTo>
                  <a:pt x="171" y="794"/>
                </a:lnTo>
                <a:lnTo>
                  <a:pt x="179" y="796"/>
                </a:lnTo>
                <a:lnTo>
                  <a:pt x="188" y="797"/>
                </a:lnTo>
                <a:lnTo>
                  <a:pt x="196" y="797"/>
                </a:lnTo>
                <a:lnTo>
                  <a:pt x="210" y="796"/>
                </a:lnTo>
                <a:lnTo>
                  <a:pt x="223" y="793"/>
                </a:lnTo>
                <a:lnTo>
                  <a:pt x="225" y="806"/>
                </a:lnTo>
                <a:lnTo>
                  <a:pt x="229" y="818"/>
                </a:lnTo>
                <a:lnTo>
                  <a:pt x="234" y="829"/>
                </a:lnTo>
                <a:lnTo>
                  <a:pt x="240" y="838"/>
                </a:lnTo>
                <a:lnTo>
                  <a:pt x="248" y="848"/>
                </a:lnTo>
                <a:lnTo>
                  <a:pt x="257" y="856"/>
                </a:lnTo>
                <a:lnTo>
                  <a:pt x="268" y="863"/>
                </a:lnTo>
                <a:lnTo>
                  <a:pt x="279" y="869"/>
                </a:lnTo>
                <a:lnTo>
                  <a:pt x="291" y="873"/>
                </a:lnTo>
                <a:lnTo>
                  <a:pt x="304" y="875"/>
                </a:lnTo>
                <a:lnTo>
                  <a:pt x="315" y="876"/>
                </a:lnTo>
                <a:lnTo>
                  <a:pt x="327" y="875"/>
                </a:lnTo>
                <a:lnTo>
                  <a:pt x="340" y="871"/>
                </a:lnTo>
                <a:lnTo>
                  <a:pt x="351" y="868"/>
                </a:lnTo>
                <a:lnTo>
                  <a:pt x="362" y="862"/>
                </a:lnTo>
                <a:lnTo>
                  <a:pt x="371" y="855"/>
                </a:lnTo>
                <a:lnTo>
                  <a:pt x="379" y="865"/>
                </a:lnTo>
                <a:lnTo>
                  <a:pt x="386" y="875"/>
                </a:lnTo>
                <a:lnTo>
                  <a:pt x="395" y="883"/>
                </a:lnTo>
                <a:lnTo>
                  <a:pt x="404" y="890"/>
                </a:lnTo>
                <a:lnTo>
                  <a:pt x="415" y="896"/>
                </a:lnTo>
                <a:lnTo>
                  <a:pt x="427" y="900"/>
                </a:lnTo>
                <a:lnTo>
                  <a:pt x="439" y="903"/>
                </a:lnTo>
                <a:lnTo>
                  <a:pt x="452" y="904"/>
                </a:lnTo>
                <a:lnTo>
                  <a:pt x="464" y="903"/>
                </a:lnTo>
                <a:lnTo>
                  <a:pt x="476" y="899"/>
                </a:lnTo>
                <a:lnTo>
                  <a:pt x="488" y="896"/>
                </a:lnTo>
                <a:lnTo>
                  <a:pt x="499" y="890"/>
                </a:lnTo>
                <a:lnTo>
                  <a:pt x="510" y="883"/>
                </a:lnTo>
                <a:lnTo>
                  <a:pt x="518" y="875"/>
                </a:lnTo>
                <a:lnTo>
                  <a:pt x="526" y="865"/>
                </a:lnTo>
                <a:lnTo>
                  <a:pt x="532" y="855"/>
                </a:lnTo>
                <a:lnTo>
                  <a:pt x="542" y="862"/>
                </a:lnTo>
                <a:lnTo>
                  <a:pt x="552" y="868"/>
                </a:lnTo>
                <a:lnTo>
                  <a:pt x="564" y="871"/>
                </a:lnTo>
                <a:lnTo>
                  <a:pt x="576" y="875"/>
                </a:lnTo>
                <a:lnTo>
                  <a:pt x="588" y="876"/>
                </a:lnTo>
                <a:lnTo>
                  <a:pt x="601" y="875"/>
                </a:lnTo>
                <a:lnTo>
                  <a:pt x="612" y="873"/>
                </a:lnTo>
                <a:lnTo>
                  <a:pt x="624" y="869"/>
                </a:lnTo>
                <a:lnTo>
                  <a:pt x="636" y="863"/>
                </a:lnTo>
                <a:lnTo>
                  <a:pt x="647" y="856"/>
                </a:lnTo>
                <a:lnTo>
                  <a:pt x="655" y="848"/>
                </a:lnTo>
                <a:lnTo>
                  <a:pt x="663" y="838"/>
                </a:lnTo>
                <a:lnTo>
                  <a:pt x="669" y="829"/>
                </a:lnTo>
                <a:lnTo>
                  <a:pt x="675" y="818"/>
                </a:lnTo>
                <a:lnTo>
                  <a:pt x="678" y="806"/>
                </a:lnTo>
                <a:lnTo>
                  <a:pt x="680" y="793"/>
                </a:lnTo>
                <a:lnTo>
                  <a:pt x="694" y="796"/>
                </a:lnTo>
                <a:lnTo>
                  <a:pt x="707" y="797"/>
                </a:lnTo>
                <a:lnTo>
                  <a:pt x="717" y="797"/>
                </a:lnTo>
                <a:lnTo>
                  <a:pt x="725" y="796"/>
                </a:lnTo>
                <a:lnTo>
                  <a:pt x="734" y="794"/>
                </a:lnTo>
                <a:lnTo>
                  <a:pt x="742" y="791"/>
                </a:lnTo>
                <a:lnTo>
                  <a:pt x="750" y="787"/>
                </a:lnTo>
                <a:lnTo>
                  <a:pt x="757" y="782"/>
                </a:lnTo>
                <a:lnTo>
                  <a:pt x="765" y="777"/>
                </a:lnTo>
                <a:lnTo>
                  <a:pt x="771" y="771"/>
                </a:lnTo>
                <a:lnTo>
                  <a:pt x="780" y="761"/>
                </a:lnTo>
                <a:lnTo>
                  <a:pt x="786" y="751"/>
                </a:lnTo>
                <a:lnTo>
                  <a:pt x="792" y="740"/>
                </a:lnTo>
                <a:lnTo>
                  <a:pt x="795" y="729"/>
                </a:lnTo>
                <a:lnTo>
                  <a:pt x="797" y="716"/>
                </a:lnTo>
                <a:lnTo>
                  <a:pt x="798" y="704"/>
                </a:lnTo>
                <a:lnTo>
                  <a:pt x="797" y="692"/>
                </a:lnTo>
                <a:lnTo>
                  <a:pt x="794" y="681"/>
                </a:lnTo>
                <a:lnTo>
                  <a:pt x="807" y="678"/>
                </a:lnTo>
                <a:lnTo>
                  <a:pt x="817" y="674"/>
                </a:lnTo>
                <a:lnTo>
                  <a:pt x="829" y="670"/>
                </a:lnTo>
                <a:lnTo>
                  <a:pt x="839" y="663"/>
                </a:lnTo>
                <a:lnTo>
                  <a:pt x="848" y="655"/>
                </a:lnTo>
                <a:lnTo>
                  <a:pt x="857" y="646"/>
                </a:lnTo>
                <a:lnTo>
                  <a:pt x="863" y="635"/>
                </a:lnTo>
                <a:lnTo>
                  <a:pt x="869" y="625"/>
                </a:lnTo>
                <a:lnTo>
                  <a:pt x="873" y="613"/>
                </a:lnTo>
                <a:lnTo>
                  <a:pt x="875" y="600"/>
                </a:lnTo>
                <a:lnTo>
                  <a:pt x="876" y="588"/>
                </a:lnTo>
                <a:lnTo>
                  <a:pt x="875" y="575"/>
                </a:lnTo>
                <a:lnTo>
                  <a:pt x="872" y="564"/>
                </a:lnTo>
                <a:lnTo>
                  <a:pt x="868" y="553"/>
                </a:lnTo>
                <a:lnTo>
                  <a:pt x="862" y="542"/>
                </a:lnTo>
                <a:lnTo>
                  <a:pt x="855" y="531"/>
                </a:lnTo>
                <a:lnTo>
                  <a:pt x="866" y="525"/>
                </a:lnTo>
                <a:lnTo>
                  <a:pt x="875" y="517"/>
                </a:lnTo>
                <a:lnTo>
                  <a:pt x="883" y="509"/>
                </a:lnTo>
                <a:lnTo>
                  <a:pt x="890" y="499"/>
                </a:lnTo>
                <a:lnTo>
                  <a:pt x="896" y="488"/>
                </a:lnTo>
                <a:lnTo>
                  <a:pt x="900" y="477"/>
                </a:lnTo>
                <a:lnTo>
                  <a:pt x="903" y="464"/>
                </a:lnTo>
                <a:lnTo>
                  <a:pt x="903" y="4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54" name="Agrupar 53"/>
          <p:cNvGrpSpPr/>
          <p:nvPr/>
        </p:nvGrpSpPr>
        <p:grpSpPr>
          <a:xfrm>
            <a:off x="479328" y="2807928"/>
            <a:ext cx="368533" cy="275885"/>
            <a:chOff x="653522" y="2869906"/>
            <a:chExt cx="210340" cy="157461"/>
          </a:xfrm>
        </p:grpSpPr>
        <p:grpSp>
          <p:nvGrpSpPr>
            <p:cNvPr id="51" name="Agrupar 50"/>
            <p:cNvGrpSpPr/>
            <p:nvPr/>
          </p:nvGrpSpPr>
          <p:grpSpPr>
            <a:xfrm>
              <a:off x="653522" y="2869906"/>
              <a:ext cx="175087" cy="157461"/>
              <a:chOff x="653522" y="2869906"/>
              <a:chExt cx="175087" cy="157461"/>
            </a:xfrm>
          </p:grpSpPr>
          <p:sp>
            <p:nvSpPr>
              <p:cNvPr id="49" name="Freeform 3251"/>
              <p:cNvSpPr/>
              <p:nvPr/>
            </p:nvSpPr>
            <p:spPr bwMode="auto">
              <a:xfrm>
                <a:off x="653522" y="2869906"/>
                <a:ext cx="118684" cy="157461"/>
              </a:xfrm>
              <a:custGeom>
                <a:avLst/>
                <a:gdLst>
                  <a:gd name="T0" fmla="*/ 470 w 508"/>
                  <a:gd name="T1" fmla="*/ 1 h 671"/>
                  <a:gd name="T2" fmla="*/ 423 w 508"/>
                  <a:gd name="T3" fmla="*/ 9 h 671"/>
                  <a:gd name="T4" fmla="*/ 378 w 508"/>
                  <a:gd name="T5" fmla="*/ 23 h 671"/>
                  <a:gd name="T6" fmla="*/ 335 w 508"/>
                  <a:gd name="T7" fmla="*/ 43 h 671"/>
                  <a:gd name="T8" fmla="*/ 293 w 508"/>
                  <a:gd name="T9" fmla="*/ 69 h 671"/>
                  <a:gd name="T10" fmla="*/ 255 w 508"/>
                  <a:gd name="T11" fmla="*/ 99 h 671"/>
                  <a:gd name="T12" fmla="*/ 222 w 508"/>
                  <a:gd name="T13" fmla="*/ 134 h 671"/>
                  <a:gd name="T14" fmla="*/ 195 w 508"/>
                  <a:gd name="T15" fmla="*/ 173 h 671"/>
                  <a:gd name="T16" fmla="*/ 104 w 508"/>
                  <a:gd name="T17" fmla="*/ 193 h 671"/>
                  <a:gd name="T18" fmla="*/ 82 w 508"/>
                  <a:gd name="T19" fmla="*/ 195 h 671"/>
                  <a:gd name="T20" fmla="*/ 62 w 508"/>
                  <a:gd name="T21" fmla="*/ 204 h 671"/>
                  <a:gd name="T22" fmla="*/ 44 w 508"/>
                  <a:gd name="T23" fmla="*/ 215 h 671"/>
                  <a:gd name="T24" fmla="*/ 29 w 508"/>
                  <a:gd name="T25" fmla="*/ 230 h 671"/>
                  <a:gd name="T26" fmla="*/ 16 w 508"/>
                  <a:gd name="T27" fmla="*/ 250 h 671"/>
                  <a:gd name="T28" fmla="*/ 7 w 508"/>
                  <a:gd name="T29" fmla="*/ 269 h 671"/>
                  <a:gd name="T30" fmla="*/ 2 w 508"/>
                  <a:gd name="T31" fmla="*/ 290 h 671"/>
                  <a:gd name="T32" fmla="*/ 0 w 508"/>
                  <a:gd name="T33" fmla="*/ 313 h 671"/>
                  <a:gd name="T34" fmla="*/ 0 w 508"/>
                  <a:gd name="T35" fmla="*/ 394 h 671"/>
                  <a:gd name="T36" fmla="*/ 4 w 508"/>
                  <a:gd name="T37" fmla="*/ 415 h 671"/>
                  <a:gd name="T38" fmla="*/ 12 w 508"/>
                  <a:gd name="T39" fmla="*/ 435 h 671"/>
                  <a:gd name="T40" fmla="*/ 24 w 508"/>
                  <a:gd name="T41" fmla="*/ 452 h 671"/>
                  <a:gd name="T42" fmla="*/ 39 w 508"/>
                  <a:gd name="T43" fmla="*/ 467 h 671"/>
                  <a:gd name="T44" fmla="*/ 56 w 508"/>
                  <a:gd name="T45" fmla="*/ 479 h 671"/>
                  <a:gd name="T46" fmla="*/ 77 w 508"/>
                  <a:gd name="T47" fmla="*/ 487 h 671"/>
                  <a:gd name="T48" fmla="*/ 98 w 508"/>
                  <a:gd name="T49" fmla="*/ 491 h 671"/>
                  <a:gd name="T50" fmla="*/ 185 w 508"/>
                  <a:gd name="T51" fmla="*/ 491 h 671"/>
                  <a:gd name="T52" fmla="*/ 207 w 508"/>
                  <a:gd name="T53" fmla="*/ 530 h 671"/>
                  <a:gd name="T54" fmla="*/ 237 w 508"/>
                  <a:gd name="T55" fmla="*/ 564 h 671"/>
                  <a:gd name="T56" fmla="*/ 271 w 508"/>
                  <a:gd name="T57" fmla="*/ 594 h 671"/>
                  <a:gd name="T58" fmla="*/ 310 w 508"/>
                  <a:gd name="T59" fmla="*/ 621 h 671"/>
                  <a:gd name="T60" fmla="*/ 353 w 508"/>
                  <a:gd name="T61" fmla="*/ 642 h 671"/>
                  <a:gd name="T62" fmla="*/ 398 w 508"/>
                  <a:gd name="T63" fmla="*/ 658 h 671"/>
                  <a:gd name="T64" fmla="*/ 445 w 508"/>
                  <a:gd name="T65" fmla="*/ 668 h 671"/>
                  <a:gd name="T66" fmla="*/ 493 w 508"/>
                  <a:gd name="T67" fmla="*/ 671 h 671"/>
                  <a:gd name="T68" fmla="*/ 499 w 508"/>
                  <a:gd name="T69" fmla="*/ 670 h 671"/>
                  <a:gd name="T70" fmla="*/ 504 w 508"/>
                  <a:gd name="T71" fmla="*/ 667 h 671"/>
                  <a:gd name="T72" fmla="*/ 507 w 508"/>
                  <a:gd name="T73" fmla="*/ 663 h 671"/>
                  <a:gd name="T74" fmla="*/ 508 w 508"/>
                  <a:gd name="T75" fmla="*/ 656 h 671"/>
                  <a:gd name="T76" fmla="*/ 508 w 508"/>
                  <a:gd name="T77" fmla="*/ 12 h 671"/>
                  <a:gd name="T78" fmla="*/ 506 w 508"/>
                  <a:gd name="T79" fmla="*/ 7 h 671"/>
                  <a:gd name="T80" fmla="*/ 501 w 508"/>
                  <a:gd name="T81" fmla="*/ 3 h 671"/>
                  <a:gd name="T82" fmla="*/ 496 w 508"/>
                  <a:gd name="T83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8" h="671">
                    <a:moveTo>
                      <a:pt x="493" y="0"/>
                    </a:moveTo>
                    <a:lnTo>
                      <a:pt x="470" y="1"/>
                    </a:lnTo>
                    <a:lnTo>
                      <a:pt x="447" y="4"/>
                    </a:lnTo>
                    <a:lnTo>
                      <a:pt x="423" y="9"/>
                    </a:lnTo>
                    <a:lnTo>
                      <a:pt x="401" y="14"/>
                    </a:lnTo>
                    <a:lnTo>
                      <a:pt x="378" y="23"/>
                    </a:lnTo>
                    <a:lnTo>
                      <a:pt x="356" y="33"/>
                    </a:lnTo>
                    <a:lnTo>
                      <a:pt x="335" y="43"/>
                    </a:lnTo>
                    <a:lnTo>
                      <a:pt x="313" y="55"/>
                    </a:lnTo>
                    <a:lnTo>
                      <a:pt x="293" y="69"/>
                    </a:lnTo>
                    <a:lnTo>
                      <a:pt x="274" y="84"/>
                    </a:lnTo>
                    <a:lnTo>
                      <a:pt x="255" y="99"/>
                    </a:lnTo>
                    <a:lnTo>
                      <a:pt x="238" y="116"/>
                    </a:lnTo>
                    <a:lnTo>
                      <a:pt x="222" y="134"/>
                    </a:lnTo>
                    <a:lnTo>
                      <a:pt x="208" y="152"/>
                    </a:lnTo>
                    <a:lnTo>
                      <a:pt x="195" y="173"/>
                    </a:lnTo>
                    <a:lnTo>
                      <a:pt x="185" y="193"/>
                    </a:lnTo>
                    <a:lnTo>
                      <a:pt x="104" y="193"/>
                    </a:lnTo>
                    <a:lnTo>
                      <a:pt x="93" y="193"/>
                    </a:lnTo>
                    <a:lnTo>
                      <a:pt x="82" y="195"/>
                    </a:lnTo>
                    <a:lnTo>
                      <a:pt x="71" y="199"/>
                    </a:lnTo>
                    <a:lnTo>
                      <a:pt x="62" y="204"/>
                    </a:lnTo>
                    <a:lnTo>
                      <a:pt x="52" y="209"/>
                    </a:lnTo>
                    <a:lnTo>
                      <a:pt x="44" y="215"/>
                    </a:lnTo>
                    <a:lnTo>
                      <a:pt x="36" y="223"/>
                    </a:lnTo>
                    <a:lnTo>
                      <a:pt x="29" y="230"/>
                    </a:lnTo>
                    <a:lnTo>
                      <a:pt x="22" y="240"/>
                    </a:lnTo>
                    <a:lnTo>
                      <a:pt x="16" y="250"/>
                    </a:lnTo>
                    <a:lnTo>
                      <a:pt x="11" y="259"/>
                    </a:lnTo>
                    <a:lnTo>
                      <a:pt x="7" y="269"/>
                    </a:lnTo>
                    <a:lnTo>
                      <a:pt x="4" y="280"/>
                    </a:lnTo>
                    <a:lnTo>
                      <a:pt x="2" y="290"/>
                    </a:lnTo>
                    <a:lnTo>
                      <a:pt x="0" y="302"/>
                    </a:lnTo>
                    <a:lnTo>
                      <a:pt x="0" y="313"/>
                    </a:lnTo>
                    <a:lnTo>
                      <a:pt x="0" y="382"/>
                    </a:lnTo>
                    <a:lnTo>
                      <a:pt x="0" y="394"/>
                    </a:lnTo>
                    <a:lnTo>
                      <a:pt x="2" y="405"/>
                    </a:lnTo>
                    <a:lnTo>
                      <a:pt x="4" y="415"/>
                    </a:lnTo>
                    <a:lnTo>
                      <a:pt x="8" y="425"/>
                    </a:lnTo>
                    <a:lnTo>
                      <a:pt x="12" y="435"/>
                    </a:lnTo>
                    <a:lnTo>
                      <a:pt x="18" y="443"/>
                    </a:lnTo>
                    <a:lnTo>
                      <a:pt x="24" y="452"/>
                    </a:lnTo>
                    <a:lnTo>
                      <a:pt x="32" y="459"/>
                    </a:lnTo>
                    <a:lnTo>
                      <a:pt x="39" y="467"/>
                    </a:lnTo>
                    <a:lnTo>
                      <a:pt x="48" y="473"/>
                    </a:lnTo>
                    <a:lnTo>
                      <a:pt x="56" y="479"/>
                    </a:lnTo>
                    <a:lnTo>
                      <a:pt x="66" y="483"/>
                    </a:lnTo>
                    <a:lnTo>
                      <a:pt x="77" y="487"/>
                    </a:lnTo>
                    <a:lnTo>
                      <a:pt x="86" y="489"/>
                    </a:lnTo>
                    <a:lnTo>
                      <a:pt x="98" y="491"/>
                    </a:lnTo>
                    <a:lnTo>
                      <a:pt x="109" y="491"/>
                    </a:lnTo>
                    <a:lnTo>
                      <a:pt x="185" y="491"/>
                    </a:lnTo>
                    <a:lnTo>
                      <a:pt x="195" y="511"/>
                    </a:lnTo>
                    <a:lnTo>
                      <a:pt x="207" y="530"/>
                    </a:lnTo>
                    <a:lnTo>
                      <a:pt x="221" y="547"/>
                    </a:lnTo>
                    <a:lnTo>
                      <a:pt x="237" y="564"/>
                    </a:lnTo>
                    <a:lnTo>
                      <a:pt x="253" y="580"/>
                    </a:lnTo>
                    <a:lnTo>
                      <a:pt x="271" y="594"/>
                    </a:lnTo>
                    <a:lnTo>
                      <a:pt x="291" y="608"/>
                    </a:lnTo>
                    <a:lnTo>
                      <a:pt x="310" y="621"/>
                    </a:lnTo>
                    <a:lnTo>
                      <a:pt x="331" y="633"/>
                    </a:lnTo>
                    <a:lnTo>
                      <a:pt x="353" y="642"/>
                    </a:lnTo>
                    <a:lnTo>
                      <a:pt x="375" y="651"/>
                    </a:lnTo>
                    <a:lnTo>
                      <a:pt x="398" y="658"/>
                    </a:lnTo>
                    <a:lnTo>
                      <a:pt x="421" y="664"/>
                    </a:lnTo>
                    <a:lnTo>
                      <a:pt x="445" y="668"/>
                    </a:lnTo>
                    <a:lnTo>
                      <a:pt x="469" y="670"/>
                    </a:lnTo>
                    <a:lnTo>
                      <a:pt x="493" y="671"/>
                    </a:lnTo>
                    <a:lnTo>
                      <a:pt x="496" y="671"/>
                    </a:lnTo>
                    <a:lnTo>
                      <a:pt x="499" y="670"/>
                    </a:lnTo>
                    <a:lnTo>
                      <a:pt x="501" y="669"/>
                    </a:lnTo>
                    <a:lnTo>
                      <a:pt x="504" y="667"/>
                    </a:lnTo>
                    <a:lnTo>
                      <a:pt x="506" y="665"/>
                    </a:lnTo>
                    <a:lnTo>
                      <a:pt x="507" y="663"/>
                    </a:lnTo>
                    <a:lnTo>
                      <a:pt x="508" y="659"/>
                    </a:lnTo>
                    <a:lnTo>
                      <a:pt x="508" y="656"/>
                    </a:lnTo>
                    <a:lnTo>
                      <a:pt x="508" y="15"/>
                    </a:lnTo>
                    <a:lnTo>
                      <a:pt x="508" y="12"/>
                    </a:lnTo>
                    <a:lnTo>
                      <a:pt x="507" y="9"/>
                    </a:lnTo>
                    <a:lnTo>
                      <a:pt x="506" y="7"/>
                    </a:lnTo>
                    <a:lnTo>
                      <a:pt x="504" y="5"/>
                    </a:lnTo>
                    <a:lnTo>
                      <a:pt x="501" y="3"/>
                    </a:lnTo>
                    <a:lnTo>
                      <a:pt x="499" y="1"/>
                    </a:lnTo>
                    <a:lnTo>
                      <a:pt x="496" y="0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0" name="Freeform 3250"/>
              <p:cNvSpPr/>
              <p:nvPr/>
            </p:nvSpPr>
            <p:spPr bwMode="auto">
              <a:xfrm>
                <a:off x="799232" y="2909859"/>
                <a:ext cx="29377" cy="77555"/>
              </a:xfrm>
              <a:custGeom>
                <a:avLst/>
                <a:gdLst>
                  <a:gd name="T0" fmla="*/ 123 w 124"/>
                  <a:gd name="T1" fmla="*/ 150 h 331"/>
                  <a:gd name="T2" fmla="*/ 120 w 124"/>
                  <a:gd name="T3" fmla="*/ 123 h 331"/>
                  <a:gd name="T4" fmla="*/ 113 w 124"/>
                  <a:gd name="T5" fmla="*/ 97 h 331"/>
                  <a:gd name="T6" fmla="*/ 102 w 124"/>
                  <a:gd name="T7" fmla="*/ 72 h 331"/>
                  <a:gd name="T8" fmla="*/ 88 w 124"/>
                  <a:gd name="T9" fmla="*/ 51 h 331"/>
                  <a:gd name="T10" fmla="*/ 72 w 124"/>
                  <a:gd name="T11" fmla="*/ 33 h 331"/>
                  <a:gd name="T12" fmla="*/ 53 w 124"/>
                  <a:gd name="T13" fmla="*/ 17 h 331"/>
                  <a:gd name="T14" fmla="*/ 31 w 124"/>
                  <a:gd name="T15" fmla="*/ 5 h 331"/>
                  <a:gd name="T16" fmla="*/ 16 w 124"/>
                  <a:gd name="T17" fmla="*/ 0 h 331"/>
                  <a:gd name="T18" fmla="*/ 11 w 124"/>
                  <a:gd name="T19" fmla="*/ 0 h 331"/>
                  <a:gd name="T20" fmla="*/ 6 w 124"/>
                  <a:gd name="T21" fmla="*/ 3 h 331"/>
                  <a:gd name="T22" fmla="*/ 3 w 124"/>
                  <a:gd name="T23" fmla="*/ 7 h 331"/>
                  <a:gd name="T24" fmla="*/ 0 w 124"/>
                  <a:gd name="T25" fmla="*/ 12 h 331"/>
                  <a:gd name="T26" fmla="*/ 0 w 124"/>
                  <a:gd name="T27" fmla="*/ 18 h 331"/>
                  <a:gd name="T28" fmla="*/ 3 w 124"/>
                  <a:gd name="T29" fmla="*/ 23 h 331"/>
                  <a:gd name="T30" fmla="*/ 8 w 124"/>
                  <a:gd name="T31" fmla="*/ 27 h 331"/>
                  <a:gd name="T32" fmla="*/ 20 w 124"/>
                  <a:gd name="T33" fmla="*/ 32 h 331"/>
                  <a:gd name="T34" fmla="*/ 37 w 124"/>
                  <a:gd name="T35" fmla="*/ 42 h 331"/>
                  <a:gd name="T36" fmla="*/ 52 w 124"/>
                  <a:gd name="T37" fmla="*/ 55 h 331"/>
                  <a:gd name="T38" fmla="*/ 66 w 124"/>
                  <a:gd name="T39" fmla="*/ 70 h 331"/>
                  <a:gd name="T40" fmla="*/ 76 w 124"/>
                  <a:gd name="T41" fmla="*/ 88 h 331"/>
                  <a:gd name="T42" fmla="*/ 85 w 124"/>
                  <a:gd name="T43" fmla="*/ 109 h 331"/>
                  <a:gd name="T44" fmla="*/ 91 w 124"/>
                  <a:gd name="T45" fmla="*/ 130 h 331"/>
                  <a:gd name="T46" fmla="*/ 93 w 124"/>
                  <a:gd name="T47" fmla="*/ 154 h 331"/>
                  <a:gd name="T48" fmla="*/ 93 w 124"/>
                  <a:gd name="T49" fmla="*/ 177 h 331"/>
                  <a:gd name="T50" fmla="*/ 91 w 124"/>
                  <a:gd name="T51" fmla="*/ 201 h 331"/>
                  <a:gd name="T52" fmla="*/ 85 w 124"/>
                  <a:gd name="T53" fmla="*/ 222 h 331"/>
                  <a:gd name="T54" fmla="*/ 76 w 124"/>
                  <a:gd name="T55" fmla="*/ 242 h 331"/>
                  <a:gd name="T56" fmla="*/ 66 w 124"/>
                  <a:gd name="T57" fmla="*/ 260 h 331"/>
                  <a:gd name="T58" fmla="*/ 52 w 124"/>
                  <a:gd name="T59" fmla="*/ 276 h 331"/>
                  <a:gd name="T60" fmla="*/ 37 w 124"/>
                  <a:gd name="T61" fmla="*/ 288 h 331"/>
                  <a:gd name="T62" fmla="*/ 20 w 124"/>
                  <a:gd name="T63" fmla="*/ 298 h 331"/>
                  <a:gd name="T64" fmla="*/ 8 w 124"/>
                  <a:gd name="T65" fmla="*/ 303 h 331"/>
                  <a:gd name="T66" fmla="*/ 3 w 124"/>
                  <a:gd name="T67" fmla="*/ 307 h 331"/>
                  <a:gd name="T68" fmla="*/ 0 w 124"/>
                  <a:gd name="T69" fmla="*/ 312 h 331"/>
                  <a:gd name="T70" fmla="*/ 0 w 124"/>
                  <a:gd name="T71" fmla="*/ 318 h 331"/>
                  <a:gd name="T72" fmla="*/ 3 w 124"/>
                  <a:gd name="T73" fmla="*/ 325 h 331"/>
                  <a:gd name="T74" fmla="*/ 10 w 124"/>
                  <a:gd name="T75" fmla="*/ 330 h 331"/>
                  <a:gd name="T76" fmla="*/ 17 w 124"/>
                  <a:gd name="T77" fmla="*/ 331 h 331"/>
                  <a:gd name="T78" fmla="*/ 31 w 124"/>
                  <a:gd name="T79" fmla="*/ 326 h 331"/>
                  <a:gd name="T80" fmla="*/ 53 w 124"/>
                  <a:gd name="T81" fmla="*/ 314 h 331"/>
                  <a:gd name="T82" fmla="*/ 72 w 124"/>
                  <a:gd name="T83" fmla="*/ 298 h 331"/>
                  <a:gd name="T84" fmla="*/ 88 w 124"/>
                  <a:gd name="T85" fmla="*/ 279 h 331"/>
                  <a:gd name="T86" fmla="*/ 102 w 124"/>
                  <a:gd name="T87" fmla="*/ 257 h 331"/>
                  <a:gd name="T88" fmla="*/ 113 w 124"/>
                  <a:gd name="T89" fmla="*/ 234 h 331"/>
                  <a:gd name="T90" fmla="*/ 120 w 124"/>
                  <a:gd name="T91" fmla="*/ 207 h 331"/>
                  <a:gd name="T92" fmla="*/ 123 w 124"/>
                  <a:gd name="T93" fmla="*/ 179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4" h="331">
                    <a:moveTo>
                      <a:pt x="124" y="165"/>
                    </a:moveTo>
                    <a:lnTo>
                      <a:pt x="123" y="150"/>
                    </a:lnTo>
                    <a:lnTo>
                      <a:pt x="122" y="136"/>
                    </a:lnTo>
                    <a:lnTo>
                      <a:pt x="120" y="123"/>
                    </a:lnTo>
                    <a:lnTo>
                      <a:pt x="117" y="110"/>
                    </a:lnTo>
                    <a:lnTo>
                      <a:pt x="113" y="97"/>
                    </a:lnTo>
                    <a:lnTo>
                      <a:pt x="107" y="84"/>
                    </a:lnTo>
                    <a:lnTo>
                      <a:pt x="102" y="72"/>
                    </a:lnTo>
                    <a:lnTo>
                      <a:pt x="96" y="62"/>
                    </a:lnTo>
                    <a:lnTo>
                      <a:pt x="88" y="51"/>
                    </a:lnTo>
                    <a:lnTo>
                      <a:pt x="81" y="41"/>
                    </a:lnTo>
                    <a:lnTo>
                      <a:pt x="72" y="33"/>
                    </a:lnTo>
                    <a:lnTo>
                      <a:pt x="62" y="24"/>
                    </a:lnTo>
                    <a:lnTo>
                      <a:pt x="53" y="17"/>
                    </a:lnTo>
                    <a:lnTo>
                      <a:pt x="42" y="10"/>
                    </a:lnTo>
                    <a:lnTo>
                      <a:pt x="31" y="5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20" y="32"/>
                    </a:lnTo>
                    <a:lnTo>
                      <a:pt x="28" y="37"/>
                    </a:lnTo>
                    <a:lnTo>
                      <a:pt x="37" y="42"/>
                    </a:lnTo>
                    <a:lnTo>
                      <a:pt x="44" y="48"/>
                    </a:lnTo>
                    <a:lnTo>
                      <a:pt x="52" y="55"/>
                    </a:lnTo>
                    <a:lnTo>
                      <a:pt x="59" y="63"/>
                    </a:lnTo>
                    <a:lnTo>
                      <a:pt x="66" y="70"/>
                    </a:lnTo>
                    <a:lnTo>
                      <a:pt x="71" y="79"/>
                    </a:lnTo>
                    <a:lnTo>
                      <a:pt x="76" y="88"/>
                    </a:lnTo>
                    <a:lnTo>
                      <a:pt x="81" y="98"/>
                    </a:lnTo>
                    <a:lnTo>
                      <a:pt x="85" y="109"/>
                    </a:lnTo>
                    <a:lnTo>
                      <a:pt x="88" y="119"/>
                    </a:lnTo>
                    <a:lnTo>
                      <a:pt x="91" y="130"/>
                    </a:lnTo>
                    <a:lnTo>
                      <a:pt x="92" y="142"/>
                    </a:lnTo>
                    <a:lnTo>
                      <a:pt x="93" y="154"/>
                    </a:lnTo>
                    <a:lnTo>
                      <a:pt x="95" y="165"/>
                    </a:lnTo>
                    <a:lnTo>
                      <a:pt x="93" y="177"/>
                    </a:lnTo>
                    <a:lnTo>
                      <a:pt x="92" y="189"/>
                    </a:lnTo>
                    <a:lnTo>
                      <a:pt x="91" y="201"/>
                    </a:lnTo>
                    <a:lnTo>
                      <a:pt x="88" y="211"/>
                    </a:lnTo>
                    <a:lnTo>
                      <a:pt x="85" y="222"/>
                    </a:lnTo>
                    <a:lnTo>
                      <a:pt x="81" y="233"/>
                    </a:lnTo>
                    <a:lnTo>
                      <a:pt x="76" y="242"/>
                    </a:lnTo>
                    <a:lnTo>
                      <a:pt x="71" y="251"/>
                    </a:lnTo>
                    <a:lnTo>
                      <a:pt x="66" y="260"/>
                    </a:lnTo>
                    <a:lnTo>
                      <a:pt x="59" y="268"/>
                    </a:lnTo>
                    <a:lnTo>
                      <a:pt x="52" y="276"/>
                    </a:lnTo>
                    <a:lnTo>
                      <a:pt x="44" y="282"/>
                    </a:lnTo>
                    <a:lnTo>
                      <a:pt x="37" y="288"/>
                    </a:lnTo>
                    <a:lnTo>
                      <a:pt x="28" y="294"/>
                    </a:lnTo>
                    <a:lnTo>
                      <a:pt x="20" y="298"/>
                    </a:lnTo>
                    <a:lnTo>
                      <a:pt x="10" y="302"/>
                    </a:lnTo>
                    <a:lnTo>
                      <a:pt x="8" y="303"/>
                    </a:lnTo>
                    <a:lnTo>
                      <a:pt x="5" y="304"/>
                    </a:lnTo>
                    <a:lnTo>
                      <a:pt x="3" y="307"/>
                    </a:lnTo>
                    <a:lnTo>
                      <a:pt x="1" y="310"/>
                    </a:lnTo>
                    <a:lnTo>
                      <a:pt x="0" y="312"/>
                    </a:lnTo>
                    <a:lnTo>
                      <a:pt x="0" y="315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3" y="325"/>
                    </a:lnTo>
                    <a:lnTo>
                      <a:pt x="7" y="328"/>
                    </a:lnTo>
                    <a:lnTo>
                      <a:pt x="10" y="330"/>
                    </a:lnTo>
                    <a:lnTo>
                      <a:pt x="15" y="331"/>
                    </a:lnTo>
                    <a:lnTo>
                      <a:pt x="17" y="331"/>
                    </a:lnTo>
                    <a:lnTo>
                      <a:pt x="20" y="330"/>
                    </a:lnTo>
                    <a:lnTo>
                      <a:pt x="31" y="326"/>
                    </a:lnTo>
                    <a:lnTo>
                      <a:pt x="42" y="320"/>
                    </a:lnTo>
                    <a:lnTo>
                      <a:pt x="53" y="314"/>
                    </a:lnTo>
                    <a:lnTo>
                      <a:pt x="62" y="307"/>
                    </a:lnTo>
                    <a:lnTo>
                      <a:pt x="72" y="298"/>
                    </a:lnTo>
                    <a:lnTo>
                      <a:pt x="81" y="289"/>
                    </a:lnTo>
                    <a:lnTo>
                      <a:pt x="88" y="279"/>
                    </a:lnTo>
                    <a:lnTo>
                      <a:pt x="96" y="269"/>
                    </a:lnTo>
                    <a:lnTo>
                      <a:pt x="102" y="257"/>
                    </a:lnTo>
                    <a:lnTo>
                      <a:pt x="107" y="246"/>
                    </a:lnTo>
                    <a:lnTo>
                      <a:pt x="113" y="234"/>
                    </a:lnTo>
                    <a:lnTo>
                      <a:pt x="117" y="221"/>
                    </a:lnTo>
                    <a:lnTo>
                      <a:pt x="120" y="207"/>
                    </a:lnTo>
                    <a:lnTo>
                      <a:pt x="122" y="193"/>
                    </a:lnTo>
                    <a:lnTo>
                      <a:pt x="123" y="179"/>
                    </a:lnTo>
                    <a:lnTo>
                      <a:pt x="124" y="16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52" name="Freeform 3249"/>
            <p:cNvSpPr/>
            <p:nvPr/>
          </p:nvSpPr>
          <p:spPr bwMode="auto">
            <a:xfrm>
              <a:off x="812158" y="2896933"/>
              <a:ext cx="34078" cy="104583"/>
            </a:xfrm>
            <a:custGeom>
              <a:avLst/>
              <a:gdLst>
                <a:gd name="T0" fmla="*/ 142 w 142"/>
                <a:gd name="T1" fmla="*/ 204 h 445"/>
                <a:gd name="T2" fmla="*/ 138 w 142"/>
                <a:gd name="T3" fmla="*/ 170 h 445"/>
                <a:gd name="T4" fmla="*/ 130 w 142"/>
                <a:gd name="T5" fmla="*/ 137 h 445"/>
                <a:gd name="T6" fmla="*/ 117 w 142"/>
                <a:gd name="T7" fmla="*/ 106 h 445"/>
                <a:gd name="T8" fmla="*/ 102 w 142"/>
                <a:gd name="T9" fmla="*/ 77 h 445"/>
                <a:gd name="T10" fmla="*/ 82 w 142"/>
                <a:gd name="T11" fmla="*/ 51 h 445"/>
                <a:gd name="T12" fmla="*/ 60 w 142"/>
                <a:gd name="T13" fmla="*/ 28 h 445"/>
                <a:gd name="T14" fmla="*/ 35 w 142"/>
                <a:gd name="T15" fmla="*/ 9 h 445"/>
                <a:gd name="T16" fmla="*/ 18 w 142"/>
                <a:gd name="T17" fmla="*/ 0 h 445"/>
                <a:gd name="T18" fmla="*/ 13 w 142"/>
                <a:gd name="T19" fmla="*/ 0 h 445"/>
                <a:gd name="T20" fmla="*/ 8 w 142"/>
                <a:gd name="T21" fmla="*/ 1 h 445"/>
                <a:gd name="T22" fmla="*/ 3 w 142"/>
                <a:gd name="T23" fmla="*/ 5 h 445"/>
                <a:gd name="T24" fmla="*/ 0 w 142"/>
                <a:gd name="T25" fmla="*/ 11 h 445"/>
                <a:gd name="T26" fmla="*/ 0 w 142"/>
                <a:gd name="T27" fmla="*/ 16 h 445"/>
                <a:gd name="T28" fmla="*/ 1 w 142"/>
                <a:gd name="T29" fmla="*/ 21 h 445"/>
                <a:gd name="T30" fmla="*/ 5 w 142"/>
                <a:gd name="T31" fmla="*/ 27 h 445"/>
                <a:gd name="T32" fmla="*/ 19 w 142"/>
                <a:gd name="T33" fmla="*/ 35 h 445"/>
                <a:gd name="T34" fmla="*/ 41 w 142"/>
                <a:gd name="T35" fmla="*/ 51 h 445"/>
                <a:gd name="T36" fmla="*/ 60 w 142"/>
                <a:gd name="T37" fmla="*/ 70 h 445"/>
                <a:gd name="T38" fmla="*/ 77 w 142"/>
                <a:gd name="T39" fmla="*/ 94 h 445"/>
                <a:gd name="T40" fmla="*/ 91 w 142"/>
                <a:gd name="T41" fmla="*/ 119 h 445"/>
                <a:gd name="T42" fmla="*/ 102 w 142"/>
                <a:gd name="T43" fmla="*/ 146 h 445"/>
                <a:gd name="T44" fmla="*/ 108 w 142"/>
                <a:gd name="T45" fmla="*/ 175 h 445"/>
                <a:gd name="T46" fmla="*/ 112 w 142"/>
                <a:gd name="T47" fmla="*/ 206 h 445"/>
                <a:gd name="T48" fmla="*/ 112 w 142"/>
                <a:gd name="T49" fmla="*/ 237 h 445"/>
                <a:gd name="T50" fmla="*/ 108 w 142"/>
                <a:gd name="T51" fmla="*/ 268 h 445"/>
                <a:gd name="T52" fmla="*/ 102 w 142"/>
                <a:gd name="T53" fmla="*/ 297 h 445"/>
                <a:gd name="T54" fmla="*/ 91 w 142"/>
                <a:gd name="T55" fmla="*/ 325 h 445"/>
                <a:gd name="T56" fmla="*/ 77 w 142"/>
                <a:gd name="T57" fmla="*/ 351 h 445"/>
                <a:gd name="T58" fmla="*/ 60 w 142"/>
                <a:gd name="T59" fmla="*/ 373 h 445"/>
                <a:gd name="T60" fmla="*/ 41 w 142"/>
                <a:gd name="T61" fmla="*/ 394 h 445"/>
                <a:gd name="T62" fmla="*/ 19 w 142"/>
                <a:gd name="T63" fmla="*/ 410 h 445"/>
                <a:gd name="T64" fmla="*/ 5 w 142"/>
                <a:gd name="T65" fmla="*/ 418 h 445"/>
                <a:gd name="T66" fmla="*/ 1 w 142"/>
                <a:gd name="T67" fmla="*/ 422 h 445"/>
                <a:gd name="T68" fmla="*/ 0 w 142"/>
                <a:gd name="T69" fmla="*/ 428 h 445"/>
                <a:gd name="T70" fmla="*/ 0 w 142"/>
                <a:gd name="T71" fmla="*/ 434 h 445"/>
                <a:gd name="T72" fmla="*/ 3 w 142"/>
                <a:gd name="T73" fmla="*/ 440 h 445"/>
                <a:gd name="T74" fmla="*/ 11 w 142"/>
                <a:gd name="T75" fmla="*/ 444 h 445"/>
                <a:gd name="T76" fmla="*/ 18 w 142"/>
                <a:gd name="T77" fmla="*/ 444 h 445"/>
                <a:gd name="T78" fmla="*/ 35 w 142"/>
                <a:gd name="T79" fmla="*/ 435 h 445"/>
                <a:gd name="T80" fmla="*/ 60 w 142"/>
                <a:gd name="T81" fmla="*/ 416 h 445"/>
                <a:gd name="T82" fmla="*/ 82 w 142"/>
                <a:gd name="T83" fmla="*/ 394 h 445"/>
                <a:gd name="T84" fmla="*/ 102 w 142"/>
                <a:gd name="T85" fmla="*/ 368 h 445"/>
                <a:gd name="T86" fmla="*/ 117 w 142"/>
                <a:gd name="T87" fmla="*/ 339 h 445"/>
                <a:gd name="T88" fmla="*/ 130 w 142"/>
                <a:gd name="T89" fmla="*/ 308 h 445"/>
                <a:gd name="T90" fmla="*/ 138 w 142"/>
                <a:gd name="T91" fmla="*/ 275 h 445"/>
                <a:gd name="T92" fmla="*/ 142 w 142"/>
                <a:gd name="T93" fmla="*/ 23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445">
                  <a:moveTo>
                    <a:pt x="142" y="222"/>
                  </a:moveTo>
                  <a:lnTo>
                    <a:pt x="142" y="204"/>
                  </a:lnTo>
                  <a:lnTo>
                    <a:pt x="140" y="187"/>
                  </a:lnTo>
                  <a:lnTo>
                    <a:pt x="138" y="170"/>
                  </a:lnTo>
                  <a:lnTo>
                    <a:pt x="134" y="153"/>
                  </a:lnTo>
                  <a:lnTo>
                    <a:pt x="130" y="137"/>
                  </a:lnTo>
                  <a:lnTo>
                    <a:pt x="124" y="121"/>
                  </a:lnTo>
                  <a:lnTo>
                    <a:pt x="117" y="106"/>
                  </a:lnTo>
                  <a:lnTo>
                    <a:pt x="109" y="91"/>
                  </a:lnTo>
                  <a:lnTo>
                    <a:pt x="102" y="77"/>
                  </a:lnTo>
                  <a:lnTo>
                    <a:pt x="92" y="63"/>
                  </a:lnTo>
                  <a:lnTo>
                    <a:pt x="82" y="51"/>
                  </a:lnTo>
                  <a:lnTo>
                    <a:pt x="72" y="39"/>
                  </a:lnTo>
                  <a:lnTo>
                    <a:pt x="60" y="28"/>
                  </a:lnTo>
                  <a:lnTo>
                    <a:pt x="48" y="18"/>
                  </a:lnTo>
                  <a:lnTo>
                    <a:pt x="35" y="9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3" y="5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3" y="24"/>
                  </a:lnTo>
                  <a:lnTo>
                    <a:pt x="5" y="27"/>
                  </a:lnTo>
                  <a:lnTo>
                    <a:pt x="8" y="28"/>
                  </a:lnTo>
                  <a:lnTo>
                    <a:pt x="19" y="35"/>
                  </a:lnTo>
                  <a:lnTo>
                    <a:pt x="30" y="43"/>
                  </a:lnTo>
                  <a:lnTo>
                    <a:pt x="41" y="51"/>
                  </a:lnTo>
                  <a:lnTo>
                    <a:pt x="51" y="61"/>
                  </a:lnTo>
                  <a:lnTo>
                    <a:pt x="60" y="70"/>
                  </a:lnTo>
                  <a:lnTo>
                    <a:pt x="69" y="82"/>
                  </a:lnTo>
                  <a:lnTo>
                    <a:pt x="77" y="94"/>
                  </a:lnTo>
                  <a:lnTo>
                    <a:pt x="85" y="106"/>
                  </a:lnTo>
                  <a:lnTo>
                    <a:pt x="91" y="119"/>
                  </a:lnTo>
                  <a:lnTo>
                    <a:pt x="96" y="133"/>
                  </a:lnTo>
                  <a:lnTo>
                    <a:pt x="102" y="146"/>
                  </a:lnTo>
                  <a:lnTo>
                    <a:pt x="105" y="161"/>
                  </a:lnTo>
                  <a:lnTo>
                    <a:pt x="108" y="175"/>
                  </a:lnTo>
                  <a:lnTo>
                    <a:pt x="111" y="191"/>
                  </a:lnTo>
                  <a:lnTo>
                    <a:pt x="112" y="206"/>
                  </a:lnTo>
                  <a:lnTo>
                    <a:pt x="112" y="222"/>
                  </a:lnTo>
                  <a:lnTo>
                    <a:pt x="112" y="237"/>
                  </a:lnTo>
                  <a:lnTo>
                    <a:pt x="111" y="253"/>
                  </a:lnTo>
                  <a:lnTo>
                    <a:pt x="108" y="268"/>
                  </a:lnTo>
                  <a:lnTo>
                    <a:pt x="105" y="283"/>
                  </a:lnTo>
                  <a:lnTo>
                    <a:pt x="102" y="297"/>
                  </a:lnTo>
                  <a:lnTo>
                    <a:pt x="96" y="311"/>
                  </a:lnTo>
                  <a:lnTo>
                    <a:pt x="91" y="325"/>
                  </a:lnTo>
                  <a:lnTo>
                    <a:pt x="85" y="338"/>
                  </a:lnTo>
                  <a:lnTo>
                    <a:pt x="77" y="351"/>
                  </a:lnTo>
                  <a:lnTo>
                    <a:pt x="69" y="363"/>
                  </a:lnTo>
                  <a:lnTo>
                    <a:pt x="60" y="373"/>
                  </a:lnTo>
                  <a:lnTo>
                    <a:pt x="51" y="384"/>
                  </a:lnTo>
                  <a:lnTo>
                    <a:pt x="41" y="394"/>
                  </a:lnTo>
                  <a:lnTo>
                    <a:pt x="30" y="402"/>
                  </a:lnTo>
                  <a:lnTo>
                    <a:pt x="19" y="410"/>
                  </a:lnTo>
                  <a:lnTo>
                    <a:pt x="8" y="416"/>
                  </a:lnTo>
                  <a:lnTo>
                    <a:pt x="5" y="418"/>
                  </a:lnTo>
                  <a:lnTo>
                    <a:pt x="3" y="420"/>
                  </a:lnTo>
                  <a:lnTo>
                    <a:pt x="1" y="422"/>
                  </a:lnTo>
                  <a:lnTo>
                    <a:pt x="0" y="426"/>
                  </a:lnTo>
                  <a:lnTo>
                    <a:pt x="0" y="428"/>
                  </a:lnTo>
                  <a:lnTo>
                    <a:pt x="0" y="431"/>
                  </a:lnTo>
                  <a:lnTo>
                    <a:pt x="0" y="434"/>
                  </a:lnTo>
                  <a:lnTo>
                    <a:pt x="1" y="436"/>
                  </a:lnTo>
                  <a:lnTo>
                    <a:pt x="3" y="440"/>
                  </a:lnTo>
                  <a:lnTo>
                    <a:pt x="7" y="443"/>
                  </a:lnTo>
                  <a:lnTo>
                    <a:pt x="11" y="444"/>
                  </a:lnTo>
                  <a:lnTo>
                    <a:pt x="15" y="445"/>
                  </a:lnTo>
                  <a:lnTo>
                    <a:pt x="18" y="444"/>
                  </a:lnTo>
                  <a:lnTo>
                    <a:pt x="21" y="443"/>
                  </a:lnTo>
                  <a:lnTo>
                    <a:pt x="35" y="435"/>
                  </a:lnTo>
                  <a:lnTo>
                    <a:pt x="48" y="426"/>
                  </a:lnTo>
                  <a:lnTo>
                    <a:pt x="60" y="416"/>
                  </a:lnTo>
                  <a:lnTo>
                    <a:pt x="72" y="405"/>
                  </a:lnTo>
                  <a:lnTo>
                    <a:pt x="82" y="394"/>
                  </a:lnTo>
                  <a:lnTo>
                    <a:pt x="92" y="381"/>
                  </a:lnTo>
                  <a:lnTo>
                    <a:pt x="102" y="368"/>
                  </a:lnTo>
                  <a:lnTo>
                    <a:pt x="109" y="354"/>
                  </a:lnTo>
                  <a:lnTo>
                    <a:pt x="117" y="339"/>
                  </a:lnTo>
                  <a:lnTo>
                    <a:pt x="124" y="323"/>
                  </a:lnTo>
                  <a:lnTo>
                    <a:pt x="130" y="308"/>
                  </a:lnTo>
                  <a:lnTo>
                    <a:pt x="134" y="291"/>
                  </a:lnTo>
                  <a:lnTo>
                    <a:pt x="138" y="275"/>
                  </a:lnTo>
                  <a:lnTo>
                    <a:pt x="140" y="258"/>
                  </a:lnTo>
                  <a:lnTo>
                    <a:pt x="142" y="239"/>
                  </a:lnTo>
                  <a:lnTo>
                    <a:pt x="142" y="2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3248"/>
            <p:cNvSpPr/>
            <p:nvPr/>
          </p:nvSpPr>
          <p:spPr bwMode="auto">
            <a:xfrm>
              <a:off x="826259" y="2882832"/>
              <a:ext cx="37603" cy="131609"/>
            </a:xfrm>
            <a:custGeom>
              <a:avLst/>
              <a:gdLst>
                <a:gd name="T0" fmla="*/ 20 w 162"/>
                <a:gd name="T1" fmla="*/ 1 h 559"/>
                <a:gd name="T2" fmla="*/ 15 w 162"/>
                <a:gd name="T3" fmla="*/ 0 h 559"/>
                <a:gd name="T4" fmla="*/ 9 w 162"/>
                <a:gd name="T5" fmla="*/ 1 h 559"/>
                <a:gd name="T6" fmla="*/ 4 w 162"/>
                <a:gd name="T7" fmla="*/ 4 h 559"/>
                <a:gd name="T8" fmla="*/ 1 w 162"/>
                <a:gd name="T9" fmla="*/ 10 h 559"/>
                <a:gd name="T10" fmla="*/ 0 w 162"/>
                <a:gd name="T11" fmla="*/ 15 h 559"/>
                <a:gd name="T12" fmla="*/ 2 w 162"/>
                <a:gd name="T13" fmla="*/ 22 h 559"/>
                <a:gd name="T14" fmla="*/ 5 w 162"/>
                <a:gd name="T15" fmla="*/ 26 h 559"/>
                <a:gd name="T16" fmla="*/ 21 w 162"/>
                <a:gd name="T17" fmla="*/ 38 h 559"/>
                <a:gd name="T18" fmla="*/ 47 w 162"/>
                <a:gd name="T19" fmla="*/ 60 h 559"/>
                <a:gd name="T20" fmla="*/ 70 w 162"/>
                <a:gd name="T21" fmla="*/ 86 h 559"/>
                <a:gd name="T22" fmla="*/ 90 w 162"/>
                <a:gd name="T23" fmla="*/ 116 h 559"/>
                <a:gd name="T24" fmla="*/ 107 w 162"/>
                <a:gd name="T25" fmla="*/ 149 h 559"/>
                <a:gd name="T26" fmla="*/ 118 w 162"/>
                <a:gd name="T27" fmla="*/ 183 h 559"/>
                <a:gd name="T28" fmla="*/ 127 w 162"/>
                <a:gd name="T29" fmla="*/ 221 h 559"/>
                <a:gd name="T30" fmla="*/ 131 w 162"/>
                <a:gd name="T31" fmla="*/ 259 h 559"/>
                <a:gd name="T32" fmla="*/ 131 w 162"/>
                <a:gd name="T33" fmla="*/ 299 h 559"/>
                <a:gd name="T34" fmla="*/ 127 w 162"/>
                <a:gd name="T35" fmla="*/ 337 h 559"/>
                <a:gd name="T36" fmla="*/ 118 w 162"/>
                <a:gd name="T37" fmla="*/ 375 h 559"/>
                <a:gd name="T38" fmla="*/ 107 w 162"/>
                <a:gd name="T39" fmla="*/ 410 h 559"/>
                <a:gd name="T40" fmla="*/ 90 w 162"/>
                <a:gd name="T41" fmla="*/ 442 h 559"/>
                <a:gd name="T42" fmla="*/ 70 w 162"/>
                <a:gd name="T43" fmla="*/ 472 h 559"/>
                <a:gd name="T44" fmla="*/ 47 w 162"/>
                <a:gd name="T45" fmla="*/ 499 h 559"/>
                <a:gd name="T46" fmla="*/ 21 w 162"/>
                <a:gd name="T47" fmla="*/ 521 h 559"/>
                <a:gd name="T48" fmla="*/ 5 w 162"/>
                <a:gd name="T49" fmla="*/ 533 h 559"/>
                <a:gd name="T50" fmla="*/ 2 w 162"/>
                <a:gd name="T51" fmla="*/ 537 h 559"/>
                <a:gd name="T52" fmla="*/ 0 w 162"/>
                <a:gd name="T53" fmla="*/ 543 h 559"/>
                <a:gd name="T54" fmla="*/ 1 w 162"/>
                <a:gd name="T55" fmla="*/ 549 h 559"/>
                <a:gd name="T56" fmla="*/ 5 w 162"/>
                <a:gd name="T57" fmla="*/ 554 h 559"/>
                <a:gd name="T58" fmla="*/ 11 w 162"/>
                <a:gd name="T59" fmla="*/ 558 h 559"/>
                <a:gd name="T60" fmla="*/ 19 w 162"/>
                <a:gd name="T61" fmla="*/ 558 h 559"/>
                <a:gd name="T62" fmla="*/ 39 w 162"/>
                <a:gd name="T63" fmla="*/ 545 h 559"/>
                <a:gd name="T64" fmla="*/ 68 w 162"/>
                <a:gd name="T65" fmla="*/ 520 h 559"/>
                <a:gd name="T66" fmla="*/ 94 w 162"/>
                <a:gd name="T67" fmla="*/ 491 h 559"/>
                <a:gd name="T68" fmla="*/ 115 w 162"/>
                <a:gd name="T69" fmla="*/ 458 h 559"/>
                <a:gd name="T70" fmla="*/ 133 w 162"/>
                <a:gd name="T71" fmla="*/ 423 h 559"/>
                <a:gd name="T72" fmla="*/ 147 w 162"/>
                <a:gd name="T73" fmla="*/ 384 h 559"/>
                <a:gd name="T74" fmla="*/ 157 w 162"/>
                <a:gd name="T75" fmla="*/ 344 h 559"/>
                <a:gd name="T76" fmla="*/ 161 w 162"/>
                <a:gd name="T77" fmla="*/ 301 h 559"/>
                <a:gd name="T78" fmla="*/ 161 w 162"/>
                <a:gd name="T79" fmla="*/ 257 h 559"/>
                <a:gd name="T80" fmla="*/ 157 w 162"/>
                <a:gd name="T81" fmla="*/ 215 h 559"/>
                <a:gd name="T82" fmla="*/ 147 w 162"/>
                <a:gd name="T83" fmla="*/ 175 h 559"/>
                <a:gd name="T84" fmla="*/ 133 w 162"/>
                <a:gd name="T85" fmla="*/ 136 h 559"/>
                <a:gd name="T86" fmla="*/ 115 w 162"/>
                <a:gd name="T87" fmla="*/ 100 h 559"/>
                <a:gd name="T88" fmla="*/ 94 w 162"/>
                <a:gd name="T89" fmla="*/ 68 h 559"/>
                <a:gd name="T90" fmla="*/ 68 w 162"/>
                <a:gd name="T91" fmla="*/ 38 h 559"/>
                <a:gd name="T92" fmla="*/ 39 w 162"/>
                <a:gd name="T93" fmla="*/ 13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559">
                  <a:moveTo>
                    <a:pt x="23" y="2"/>
                  </a:move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21" y="38"/>
                  </a:lnTo>
                  <a:lnTo>
                    <a:pt x="35" y="48"/>
                  </a:lnTo>
                  <a:lnTo>
                    <a:pt x="47" y="60"/>
                  </a:lnTo>
                  <a:lnTo>
                    <a:pt x="60" y="73"/>
                  </a:lnTo>
                  <a:lnTo>
                    <a:pt x="70" y="86"/>
                  </a:lnTo>
                  <a:lnTo>
                    <a:pt x="81" y="101"/>
                  </a:lnTo>
                  <a:lnTo>
                    <a:pt x="90" y="116"/>
                  </a:lnTo>
                  <a:lnTo>
                    <a:pt x="98" y="132"/>
                  </a:lnTo>
                  <a:lnTo>
                    <a:pt x="107" y="149"/>
                  </a:lnTo>
                  <a:lnTo>
                    <a:pt x="113" y="166"/>
                  </a:lnTo>
                  <a:lnTo>
                    <a:pt x="118" y="183"/>
                  </a:lnTo>
                  <a:lnTo>
                    <a:pt x="124" y="202"/>
                  </a:lnTo>
                  <a:lnTo>
                    <a:pt x="127" y="221"/>
                  </a:lnTo>
                  <a:lnTo>
                    <a:pt x="130" y="240"/>
                  </a:lnTo>
                  <a:lnTo>
                    <a:pt x="131" y="259"/>
                  </a:lnTo>
                  <a:lnTo>
                    <a:pt x="132" y="279"/>
                  </a:lnTo>
                  <a:lnTo>
                    <a:pt x="131" y="299"/>
                  </a:lnTo>
                  <a:lnTo>
                    <a:pt x="130" y="319"/>
                  </a:lnTo>
                  <a:lnTo>
                    <a:pt x="127" y="337"/>
                  </a:lnTo>
                  <a:lnTo>
                    <a:pt x="124" y="356"/>
                  </a:lnTo>
                  <a:lnTo>
                    <a:pt x="118" y="375"/>
                  </a:lnTo>
                  <a:lnTo>
                    <a:pt x="113" y="393"/>
                  </a:lnTo>
                  <a:lnTo>
                    <a:pt x="107" y="410"/>
                  </a:lnTo>
                  <a:lnTo>
                    <a:pt x="98" y="426"/>
                  </a:lnTo>
                  <a:lnTo>
                    <a:pt x="90" y="442"/>
                  </a:lnTo>
                  <a:lnTo>
                    <a:pt x="81" y="458"/>
                  </a:lnTo>
                  <a:lnTo>
                    <a:pt x="70" y="472"/>
                  </a:lnTo>
                  <a:lnTo>
                    <a:pt x="60" y="486"/>
                  </a:lnTo>
                  <a:lnTo>
                    <a:pt x="47" y="499"/>
                  </a:lnTo>
                  <a:lnTo>
                    <a:pt x="35" y="510"/>
                  </a:lnTo>
                  <a:lnTo>
                    <a:pt x="21" y="521"/>
                  </a:lnTo>
                  <a:lnTo>
                    <a:pt x="7" y="531"/>
                  </a:lnTo>
                  <a:lnTo>
                    <a:pt x="5" y="533"/>
                  </a:lnTo>
                  <a:lnTo>
                    <a:pt x="3" y="535"/>
                  </a:lnTo>
                  <a:lnTo>
                    <a:pt x="2" y="537"/>
                  </a:lnTo>
                  <a:lnTo>
                    <a:pt x="1" y="540"/>
                  </a:lnTo>
                  <a:lnTo>
                    <a:pt x="0" y="543"/>
                  </a:lnTo>
                  <a:lnTo>
                    <a:pt x="1" y="546"/>
                  </a:lnTo>
                  <a:lnTo>
                    <a:pt x="1" y="549"/>
                  </a:lnTo>
                  <a:lnTo>
                    <a:pt x="3" y="551"/>
                  </a:lnTo>
                  <a:lnTo>
                    <a:pt x="5" y="554"/>
                  </a:lnTo>
                  <a:lnTo>
                    <a:pt x="8" y="556"/>
                  </a:lnTo>
                  <a:lnTo>
                    <a:pt x="11" y="558"/>
                  </a:lnTo>
                  <a:lnTo>
                    <a:pt x="15" y="559"/>
                  </a:lnTo>
                  <a:lnTo>
                    <a:pt x="19" y="558"/>
                  </a:lnTo>
                  <a:lnTo>
                    <a:pt x="23" y="555"/>
                  </a:lnTo>
                  <a:lnTo>
                    <a:pt x="39" y="545"/>
                  </a:lnTo>
                  <a:lnTo>
                    <a:pt x="53" y="533"/>
                  </a:lnTo>
                  <a:lnTo>
                    <a:pt x="68" y="520"/>
                  </a:lnTo>
                  <a:lnTo>
                    <a:pt x="81" y="506"/>
                  </a:lnTo>
                  <a:lnTo>
                    <a:pt x="94" y="491"/>
                  </a:lnTo>
                  <a:lnTo>
                    <a:pt x="105" y="475"/>
                  </a:lnTo>
                  <a:lnTo>
                    <a:pt x="115" y="458"/>
                  </a:lnTo>
                  <a:lnTo>
                    <a:pt x="125" y="441"/>
                  </a:lnTo>
                  <a:lnTo>
                    <a:pt x="133" y="423"/>
                  </a:lnTo>
                  <a:lnTo>
                    <a:pt x="141" y="403"/>
                  </a:lnTo>
                  <a:lnTo>
                    <a:pt x="147" y="384"/>
                  </a:lnTo>
                  <a:lnTo>
                    <a:pt x="153" y="364"/>
                  </a:lnTo>
                  <a:lnTo>
                    <a:pt x="157" y="344"/>
                  </a:lnTo>
                  <a:lnTo>
                    <a:pt x="159" y="322"/>
                  </a:lnTo>
                  <a:lnTo>
                    <a:pt x="161" y="301"/>
                  </a:lnTo>
                  <a:lnTo>
                    <a:pt x="162" y="279"/>
                  </a:lnTo>
                  <a:lnTo>
                    <a:pt x="161" y="257"/>
                  </a:lnTo>
                  <a:lnTo>
                    <a:pt x="159" y="236"/>
                  </a:lnTo>
                  <a:lnTo>
                    <a:pt x="157" y="215"/>
                  </a:lnTo>
                  <a:lnTo>
                    <a:pt x="153" y="195"/>
                  </a:lnTo>
                  <a:lnTo>
                    <a:pt x="147" y="175"/>
                  </a:lnTo>
                  <a:lnTo>
                    <a:pt x="141" y="154"/>
                  </a:lnTo>
                  <a:lnTo>
                    <a:pt x="133" y="136"/>
                  </a:lnTo>
                  <a:lnTo>
                    <a:pt x="125" y="118"/>
                  </a:lnTo>
                  <a:lnTo>
                    <a:pt x="115" y="100"/>
                  </a:lnTo>
                  <a:lnTo>
                    <a:pt x="105" y="83"/>
                  </a:lnTo>
                  <a:lnTo>
                    <a:pt x="94" y="68"/>
                  </a:lnTo>
                  <a:lnTo>
                    <a:pt x="81" y="53"/>
                  </a:lnTo>
                  <a:lnTo>
                    <a:pt x="68" y="38"/>
                  </a:lnTo>
                  <a:lnTo>
                    <a:pt x="53" y="25"/>
                  </a:lnTo>
                  <a:lnTo>
                    <a:pt x="39" y="13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58" name="Agrupar 57"/>
          <p:cNvGrpSpPr/>
          <p:nvPr/>
        </p:nvGrpSpPr>
        <p:grpSpPr>
          <a:xfrm>
            <a:off x="548684" y="1527186"/>
            <a:ext cx="241385" cy="431439"/>
            <a:chOff x="682028" y="1610685"/>
            <a:chExt cx="129728" cy="231869"/>
          </a:xfrm>
        </p:grpSpPr>
        <p:sp>
          <p:nvSpPr>
            <p:cNvPr id="55" name="Freeform 3586"/>
            <p:cNvSpPr/>
            <p:nvPr/>
          </p:nvSpPr>
          <p:spPr bwMode="auto">
            <a:xfrm>
              <a:off x="766037" y="1734664"/>
              <a:ext cx="45719" cy="93275"/>
            </a:xfrm>
            <a:custGeom>
              <a:avLst/>
              <a:gdLst>
                <a:gd name="T0" fmla="*/ 72 w 120"/>
                <a:gd name="T1" fmla="*/ 24 h 264"/>
                <a:gd name="T2" fmla="*/ 72 w 120"/>
                <a:gd name="T3" fmla="*/ 0 h 264"/>
                <a:gd name="T4" fmla="*/ 48 w 120"/>
                <a:gd name="T5" fmla="*/ 0 h 264"/>
                <a:gd name="T6" fmla="*/ 48 w 120"/>
                <a:gd name="T7" fmla="*/ 24 h 264"/>
                <a:gd name="T8" fmla="*/ 0 w 120"/>
                <a:gd name="T9" fmla="*/ 24 h 264"/>
                <a:gd name="T10" fmla="*/ 0 w 120"/>
                <a:gd name="T11" fmla="*/ 264 h 264"/>
                <a:gd name="T12" fmla="*/ 120 w 120"/>
                <a:gd name="T13" fmla="*/ 264 h 264"/>
                <a:gd name="T14" fmla="*/ 120 w 120"/>
                <a:gd name="T15" fmla="*/ 24 h 264"/>
                <a:gd name="T16" fmla="*/ 72 w 120"/>
                <a:gd name="T17" fmla="*/ 2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264">
                  <a:moveTo>
                    <a:pt x="72" y="24"/>
                  </a:moveTo>
                  <a:lnTo>
                    <a:pt x="72" y="0"/>
                  </a:lnTo>
                  <a:lnTo>
                    <a:pt x="48" y="0"/>
                  </a:lnTo>
                  <a:lnTo>
                    <a:pt x="48" y="24"/>
                  </a:lnTo>
                  <a:lnTo>
                    <a:pt x="0" y="24"/>
                  </a:lnTo>
                  <a:lnTo>
                    <a:pt x="0" y="264"/>
                  </a:lnTo>
                  <a:lnTo>
                    <a:pt x="120" y="264"/>
                  </a:lnTo>
                  <a:lnTo>
                    <a:pt x="120" y="24"/>
                  </a:lnTo>
                  <a:lnTo>
                    <a:pt x="72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3585"/>
            <p:cNvSpPr/>
            <p:nvPr/>
          </p:nvSpPr>
          <p:spPr bwMode="auto">
            <a:xfrm>
              <a:off x="682028" y="1681442"/>
              <a:ext cx="99791" cy="161112"/>
            </a:xfrm>
            <a:custGeom>
              <a:avLst/>
              <a:gdLst>
                <a:gd name="T0" fmla="*/ 361 w 361"/>
                <a:gd name="T1" fmla="*/ 0 h 456"/>
                <a:gd name="T2" fmla="*/ 200 w 361"/>
                <a:gd name="T3" fmla="*/ 0 h 456"/>
                <a:gd name="T4" fmla="*/ 216 w 361"/>
                <a:gd name="T5" fmla="*/ 202 h 456"/>
                <a:gd name="T6" fmla="*/ 214 w 361"/>
                <a:gd name="T7" fmla="*/ 204 h 456"/>
                <a:gd name="T8" fmla="*/ 213 w 361"/>
                <a:gd name="T9" fmla="*/ 206 h 456"/>
                <a:gd name="T10" fmla="*/ 184 w 361"/>
                <a:gd name="T11" fmla="*/ 237 h 456"/>
                <a:gd name="T12" fmla="*/ 181 w 361"/>
                <a:gd name="T13" fmla="*/ 238 h 456"/>
                <a:gd name="T14" fmla="*/ 178 w 361"/>
                <a:gd name="T15" fmla="*/ 238 h 456"/>
                <a:gd name="T16" fmla="*/ 177 w 361"/>
                <a:gd name="T17" fmla="*/ 238 h 456"/>
                <a:gd name="T18" fmla="*/ 175 w 361"/>
                <a:gd name="T19" fmla="*/ 237 h 456"/>
                <a:gd name="T20" fmla="*/ 144 w 361"/>
                <a:gd name="T21" fmla="*/ 206 h 456"/>
                <a:gd name="T22" fmla="*/ 142 w 361"/>
                <a:gd name="T23" fmla="*/ 204 h 456"/>
                <a:gd name="T24" fmla="*/ 142 w 361"/>
                <a:gd name="T25" fmla="*/ 202 h 456"/>
                <a:gd name="T26" fmla="*/ 158 w 361"/>
                <a:gd name="T27" fmla="*/ 0 h 456"/>
                <a:gd name="T28" fmla="*/ 0 w 361"/>
                <a:gd name="T29" fmla="*/ 0 h 456"/>
                <a:gd name="T30" fmla="*/ 0 w 361"/>
                <a:gd name="T31" fmla="*/ 12 h 456"/>
                <a:gd name="T32" fmla="*/ 1 w 361"/>
                <a:gd name="T33" fmla="*/ 36 h 456"/>
                <a:gd name="T34" fmla="*/ 2 w 361"/>
                <a:gd name="T35" fmla="*/ 59 h 456"/>
                <a:gd name="T36" fmla="*/ 6 w 361"/>
                <a:gd name="T37" fmla="*/ 81 h 456"/>
                <a:gd name="T38" fmla="*/ 10 w 361"/>
                <a:gd name="T39" fmla="*/ 102 h 456"/>
                <a:gd name="T40" fmla="*/ 15 w 361"/>
                <a:gd name="T41" fmla="*/ 121 h 456"/>
                <a:gd name="T42" fmla="*/ 20 w 361"/>
                <a:gd name="T43" fmla="*/ 139 h 456"/>
                <a:gd name="T44" fmla="*/ 28 w 361"/>
                <a:gd name="T45" fmla="*/ 157 h 456"/>
                <a:gd name="T46" fmla="*/ 35 w 361"/>
                <a:gd name="T47" fmla="*/ 172 h 456"/>
                <a:gd name="T48" fmla="*/ 44 w 361"/>
                <a:gd name="T49" fmla="*/ 188 h 456"/>
                <a:gd name="T50" fmla="*/ 51 w 361"/>
                <a:gd name="T51" fmla="*/ 201 h 456"/>
                <a:gd name="T52" fmla="*/ 60 w 361"/>
                <a:gd name="T53" fmla="*/ 213 h 456"/>
                <a:gd name="T54" fmla="*/ 69 w 361"/>
                <a:gd name="T55" fmla="*/ 225 h 456"/>
                <a:gd name="T56" fmla="*/ 80 w 361"/>
                <a:gd name="T57" fmla="*/ 235 h 456"/>
                <a:gd name="T58" fmla="*/ 89 w 361"/>
                <a:gd name="T59" fmla="*/ 244 h 456"/>
                <a:gd name="T60" fmla="*/ 99 w 361"/>
                <a:gd name="T61" fmla="*/ 252 h 456"/>
                <a:gd name="T62" fmla="*/ 108 w 361"/>
                <a:gd name="T63" fmla="*/ 258 h 456"/>
                <a:gd name="T64" fmla="*/ 108 w 361"/>
                <a:gd name="T65" fmla="*/ 456 h 456"/>
                <a:gd name="T66" fmla="*/ 253 w 361"/>
                <a:gd name="T67" fmla="*/ 456 h 456"/>
                <a:gd name="T68" fmla="*/ 253 w 361"/>
                <a:gd name="T69" fmla="*/ 258 h 456"/>
                <a:gd name="T70" fmla="*/ 262 w 361"/>
                <a:gd name="T71" fmla="*/ 252 h 456"/>
                <a:gd name="T72" fmla="*/ 272 w 361"/>
                <a:gd name="T73" fmla="*/ 244 h 456"/>
                <a:gd name="T74" fmla="*/ 281 w 361"/>
                <a:gd name="T75" fmla="*/ 235 h 456"/>
                <a:gd name="T76" fmla="*/ 291 w 361"/>
                <a:gd name="T77" fmla="*/ 225 h 456"/>
                <a:gd name="T78" fmla="*/ 300 w 361"/>
                <a:gd name="T79" fmla="*/ 213 h 456"/>
                <a:gd name="T80" fmla="*/ 309 w 361"/>
                <a:gd name="T81" fmla="*/ 201 h 456"/>
                <a:gd name="T82" fmla="*/ 318 w 361"/>
                <a:gd name="T83" fmla="*/ 188 h 456"/>
                <a:gd name="T84" fmla="*/ 326 w 361"/>
                <a:gd name="T85" fmla="*/ 172 h 456"/>
                <a:gd name="T86" fmla="*/ 334 w 361"/>
                <a:gd name="T87" fmla="*/ 157 h 456"/>
                <a:gd name="T88" fmla="*/ 340 w 361"/>
                <a:gd name="T89" fmla="*/ 139 h 456"/>
                <a:gd name="T90" fmla="*/ 345 w 361"/>
                <a:gd name="T91" fmla="*/ 121 h 456"/>
                <a:gd name="T92" fmla="*/ 351 w 361"/>
                <a:gd name="T93" fmla="*/ 102 h 456"/>
                <a:gd name="T94" fmla="*/ 356 w 361"/>
                <a:gd name="T95" fmla="*/ 81 h 456"/>
                <a:gd name="T96" fmla="*/ 358 w 361"/>
                <a:gd name="T97" fmla="*/ 59 h 456"/>
                <a:gd name="T98" fmla="*/ 359 w 361"/>
                <a:gd name="T99" fmla="*/ 36 h 456"/>
                <a:gd name="T100" fmla="*/ 361 w 361"/>
                <a:gd name="T101" fmla="*/ 12 h 456"/>
                <a:gd name="T102" fmla="*/ 361 w 361"/>
                <a:gd name="T10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1" h="456">
                  <a:moveTo>
                    <a:pt x="361" y="0"/>
                  </a:moveTo>
                  <a:lnTo>
                    <a:pt x="200" y="0"/>
                  </a:lnTo>
                  <a:lnTo>
                    <a:pt x="216" y="202"/>
                  </a:lnTo>
                  <a:lnTo>
                    <a:pt x="214" y="204"/>
                  </a:lnTo>
                  <a:lnTo>
                    <a:pt x="213" y="206"/>
                  </a:lnTo>
                  <a:lnTo>
                    <a:pt x="184" y="237"/>
                  </a:lnTo>
                  <a:lnTo>
                    <a:pt x="181" y="238"/>
                  </a:lnTo>
                  <a:lnTo>
                    <a:pt x="178" y="238"/>
                  </a:lnTo>
                  <a:lnTo>
                    <a:pt x="177" y="238"/>
                  </a:lnTo>
                  <a:lnTo>
                    <a:pt x="175" y="237"/>
                  </a:lnTo>
                  <a:lnTo>
                    <a:pt x="144" y="206"/>
                  </a:lnTo>
                  <a:lnTo>
                    <a:pt x="142" y="204"/>
                  </a:lnTo>
                  <a:lnTo>
                    <a:pt x="142" y="202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" y="36"/>
                  </a:lnTo>
                  <a:lnTo>
                    <a:pt x="2" y="59"/>
                  </a:lnTo>
                  <a:lnTo>
                    <a:pt x="6" y="81"/>
                  </a:lnTo>
                  <a:lnTo>
                    <a:pt x="10" y="102"/>
                  </a:lnTo>
                  <a:lnTo>
                    <a:pt x="15" y="121"/>
                  </a:lnTo>
                  <a:lnTo>
                    <a:pt x="20" y="139"/>
                  </a:lnTo>
                  <a:lnTo>
                    <a:pt x="28" y="157"/>
                  </a:lnTo>
                  <a:lnTo>
                    <a:pt x="35" y="172"/>
                  </a:lnTo>
                  <a:lnTo>
                    <a:pt x="44" y="188"/>
                  </a:lnTo>
                  <a:lnTo>
                    <a:pt x="51" y="201"/>
                  </a:lnTo>
                  <a:lnTo>
                    <a:pt x="60" y="213"/>
                  </a:lnTo>
                  <a:lnTo>
                    <a:pt x="69" y="225"/>
                  </a:lnTo>
                  <a:lnTo>
                    <a:pt x="80" y="235"/>
                  </a:lnTo>
                  <a:lnTo>
                    <a:pt x="89" y="244"/>
                  </a:lnTo>
                  <a:lnTo>
                    <a:pt x="99" y="252"/>
                  </a:lnTo>
                  <a:lnTo>
                    <a:pt x="108" y="258"/>
                  </a:lnTo>
                  <a:lnTo>
                    <a:pt x="108" y="456"/>
                  </a:lnTo>
                  <a:lnTo>
                    <a:pt x="253" y="456"/>
                  </a:lnTo>
                  <a:lnTo>
                    <a:pt x="253" y="258"/>
                  </a:lnTo>
                  <a:lnTo>
                    <a:pt x="262" y="252"/>
                  </a:lnTo>
                  <a:lnTo>
                    <a:pt x="272" y="244"/>
                  </a:lnTo>
                  <a:lnTo>
                    <a:pt x="281" y="235"/>
                  </a:lnTo>
                  <a:lnTo>
                    <a:pt x="291" y="225"/>
                  </a:lnTo>
                  <a:lnTo>
                    <a:pt x="300" y="213"/>
                  </a:lnTo>
                  <a:lnTo>
                    <a:pt x="309" y="201"/>
                  </a:lnTo>
                  <a:lnTo>
                    <a:pt x="318" y="188"/>
                  </a:lnTo>
                  <a:lnTo>
                    <a:pt x="326" y="172"/>
                  </a:lnTo>
                  <a:lnTo>
                    <a:pt x="334" y="157"/>
                  </a:lnTo>
                  <a:lnTo>
                    <a:pt x="340" y="139"/>
                  </a:lnTo>
                  <a:lnTo>
                    <a:pt x="345" y="121"/>
                  </a:lnTo>
                  <a:lnTo>
                    <a:pt x="351" y="102"/>
                  </a:lnTo>
                  <a:lnTo>
                    <a:pt x="356" y="81"/>
                  </a:lnTo>
                  <a:lnTo>
                    <a:pt x="358" y="59"/>
                  </a:lnTo>
                  <a:lnTo>
                    <a:pt x="359" y="36"/>
                  </a:lnTo>
                  <a:lnTo>
                    <a:pt x="361" y="12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3584"/>
            <p:cNvSpPr/>
            <p:nvPr/>
          </p:nvSpPr>
          <p:spPr bwMode="auto">
            <a:xfrm>
              <a:off x="698659" y="1610685"/>
              <a:ext cx="67378" cy="56897"/>
            </a:xfrm>
            <a:custGeom>
              <a:avLst/>
              <a:gdLst>
                <a:gd name="T0" fmla="*/ 133 w 240"/>
                <a:gd name="T1" fmla="*/ 239 h 240"/>
                <a:gd name="T2" fmla="*/ 156 w 240"/>
                <a:gd name="T3" fmla="*/ 235 h 240"/>
                <a:gd name="T4" fmla="*/ 177 w 240"/>
                <a:gd name="T5" fmla="*/ 226 h 240"/>
                <a:gd name="T6" fmla="*/ 197 w 240"/>
                <a:gd name="T7" fmla="*/ 212 h 240"/>
                <a:gd name="T8" fmla="*/ 213 w 240"/>
                <a:gd name="T9" fmla="*/ 196 h 240"/>
                <a:gd name="T10" fmla="*/ 226 w 240"/>
                <a:gd name="T11" fmla="*/ 177 h 240"/>
                <a:gd name="T12" fmla="*/ 235 w 240"/>
                <a:gd name="T13" fmla="*/ 155 h 240"/>
                <a:gd name="T14" fmla="*/ 240 w 240"/>
                <a:gd name="T15" fmla="*/ 132 h 240"/>
                <a:gd name="T16" fmla="*/ 240 w 240"/>
                <a:gd name="T17" fmla="*/ 108 h 240"/>
                <a:gd name="T18" fmla="*/ 235 w 240"/>
                <a:gd name="T19" fmla="*/ 83 h 240"/>
                <a:gd name="T20" fmla="*/ 226 w 240"/>
                <a:gd name="T21" fmla="*/ 63 h 240"/>
                <a:gd name="T22" fmla="*/ 213 w 240"/>
                <a:gd name="T23" fmla="*/ 43 h 240"/>
                <a:gd name="T24" fmla="*/ 197 w 240"/>
                <a:gd name="T25" fmla="*/ 27 h 240"/>
                <a:gd name="T26" fmla="*/ 177 w 240"/>
                <a:gd name="T27" fmla="*/ 14 h 240"/>
                <a:gd name="T28" fmla="*/ 156 w 240"/>
                <a:gd name="T29" fmla="*/ 5 h 240"/>
                <a:gd name="T30" fmla="*/ 133 w 240"/>
                <a:gd name="T31" fmla="*/ 0 h 240"/>
                <a:gd name="T32" fmla="*/ 108 w 240"/>
                <a:gd name="T33" fmla="*/ 0 h 240"/>
                <a:gd name="T34" fmla="*/ 85 w 240"/>
                <a:gd name="T35" fmla="*/ 5 h 240"/>
                <a:gd name="T36" fmla="*/ 63 w 240"/>
                <a:gd name="T37" fmla="*/ 14 h 240"/>
                <a:gd name="T38" fmla="*/ 44 w 240"/>
                <a:gd name="T39" fmla="*/ 27 h 240"/>
                <a:gd name="T40" fmla="*/ 27 w 240"/>
                <a:gd name="T41" fmla="*/ 43 h 240"/>
                <a:gd name="T42" fmla="*/ 14 w 240"/>
                <a:gd name="T43" fmla="*/ 63 h 240"/>
                <a:gd name="T44" fmla="*/ 5 w 240"/>
                <a:gd name="T45" fmla="*/ 83 h 240"/>
                <a:gd name="T46" fmla="*/ 0 w 240"/>
                <a:gd name="T47" fmla="*/ 108 h 240"/>
                <a:gd name="T48" fmla="*/ 0 w 240"/>
                <a:gd name="T49" fmla="*/ 132 h 240"/>
                <a:gd name="T50" fmla="*/ 5 w 240"/>
                <a:gd name="T51" fmla="*/ 155 h 240"/>
                <a:gd name="T52" fmla="*/ 14 w 240"/>
                <a:gd name="T53" fmla="*/ 177 h 240"/>
                <a:gd name="T54" fmla="*/ 27 w 240"/>
                <a:gd name="T55" fmla="*/ 196 h 240"/>
                <a:gd name="T56" fmla="*/ 44 w 240"/>
                <a:gd name="T57" fmla="*/ 212 h 240"/>
                <a:gd name="T58" fmla="*/ 63 w 240"/>
                <a:gd name="T59" fmla="*/ 226 h 240"/>
                <a:gd name="T60" fmla="*/ 85 w 240"/>
                <a:gd name="T61" fmla="*/ 235 h 240"/>
                <a:gd name="T62" fmla="*/ 108 w 240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240">
                  <a:moveTo>
                    <a:pt x="121" y="240"/>
                  </a:moveTo>
                  <a:lnTo>
                    <a:pt x="133" y="239"/>
                  </a:lnTo>
                  <a:lnTo>
                    <a:pt x="144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8" y="219"/>
                  </a:lnTo>
                  <a:lnTo>
                    <a:pt x="197" y="212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19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4"/>
                  </a:lnTo>
                  <a:lnTo>
                    <a:pt x="197" y="27"/>
                  </a:lnTo>
                  <a:lnTo>
                    <a:pt x="188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4" y="2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97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4"/>
                  </a:lnTo>
                  <a:lnTo>
                    <a:pt x="53" y="20"/>
                  </a:lnTo>
                  <a:lnTo>
                    <a:pt x="44" y="27"/>
                  </a:lnTo>
                  <a:lnTo>
                    <a:pt x="35" y="34"/>
                  </a:lnTo>
                  <a:lnTo>
                    <a:pt x="27" y="43"/>
                  </a:lnTo>
                  <a:lnTo>
                    <a:pt x="21" y="52"/>
                  </a:lnTo>
                  <a:lnTo>
                    <a:pt x="14" y="63"/>
                  </a:lnTo>
                  <a:lnTo>
                    <a:pt x="9" y="73"/>
                  </a:lnTo>
                  <a:lnTo>
                    <a:pt x="5" y="83"/>
                  </a:lnTo>
                  <a:lnTo>
                    <a:pt x="3" y="95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0" y="132"/>
                  </a:lnTo>
                  <a:lnTo>
                    <a:pt x="3" y="144"/>
                  </a:lnTo>
                  <a:lnTo>
                    <a:pt x="5" y="155"/>
                  </a:lnTo>
                  <a:lnTo>
                    <a:pt x="9" y="167"/>
                  </a:lnTo>
                  <a:lnTo>
                    <a:pt x="14" y="177"/>
                  </a:lnTo>
                  <a:lnTo>
                    <a:pt x="21" y="187"/>
                  </a:lnTo>
                  <a:lnTo>
                    <a:pt x="27" y="196"/>
                  </a:lnTo>
                  <a:lnTo>
                    <a:pt x="35" y="204"/>
                  </a:lnTo>
                  <a:lnTo>
                    <a:pt x="44" y="212"/>
                  </a:lnTo>
                  <a:lnTo>
                    <a:pt x="53" y="219"/>
                  </a:lnTo>
                  <a:lnTo>
                    <a:pt x="63" y="226"/>
                  </a:lnTo>
                  <a:lnTo>
                    <a:pt x="73" y="230"/>
                  </a:lnTo>
                  <a:lnTo>
                    <a:pt x="85" y="235"/>
                  </a:lnTo>
                  <a:lnTo>
                    <a:pt x="97" y="237"/>
                  </a:lnTo>
                  <a:lnTo>
                    <a:pt x="108" y="239"/>
                  </a:lnTo>
                  <a:lnTo>
                    <a:pt x="121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20" name="Agrupar 19"/>
          <p:cNvGrpSpPr/>
          <p:nvPr/>
        </p:nvGrpSpPr>
        <p:grpSpPr>
          <a:xfrm>
            <a:off x="1120315" y="3877757"/>
            <a:ext cx="590795" cy="590795"/>
            <a:chOff x="2073331" y="3308995"/>
            <a:chExt cx="590795" cy="590795"/>
          </a:xfrm>
        </p:grpSpPr>
        <p:sp>
          <p:nvSpPr>
            <p:cNvPr id="21" name="Elipse 20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22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23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4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5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6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7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8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9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0" name="Agrupar 29"/>
          <p:cNvGrpSpPr/>
          <p:nvPr/>
        </p:nvGrpSpPr>
        <p:grpSpPr>
          <a:xfrm>
            <a:off x="5317568" y="3877758"/>
            <a:ext cx="590795" cy="590795"/>
            <a:chOff x="1114746" y="4818247"/>
            <a:chExt cx="590795" cy="590795"/>
          </a:xfrm>
        </p:grpSpPr>
        <p:sp>
          <p:nvSpPr>
            <p:cNvPr id="31" name="Elipse 30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32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33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5" name="Agrupar 34"/>
          <p:cNvGrpSpPr/>
          <p:nvPr/>
        </p:nvGrpSpPr>
        <p:grpSpPr>
          <a:xfrm>
            <a:off x="7388094" y="3880688"/>
            <a:ext cx="590795" cy="590795"/>
            <a:chOff x="6022053" y="4447017"/>
            <a:chExt cx="590795" cy="590795"/>
          </a:xfrm>
        </p:grpSpPr>
        <p:sp>
          <p:nvSpPr>
            <p:cNvPr id="36" name="Elipse 35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7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38" name="Agrupar 37"/>
          <p:cNvGrpSpPr/>
          <p:nvPr/>
        </p:nvGrpSpPr>
        <p:grpSpPr>
          <a:xfrm>
            <a:off x="3209343" y="3870439"/>
            <a:ext cx="590795" cy="590795"/>
            <a:chOff x="6641006" y="3787499"/>
            <a:chExt cx="590795" cy="590795"/>
          </a:xfrm>
        </p:grpSpPr>
        <p:sp>
          <p:nvSpPr>
            <p:cNvPr id="39" name="Elipse 38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40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41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Marcador de texto 11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6" name="Marcador de texto 105"/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r>
              <a:rPr lang="es-ES" dirty="0"/>
              <a:t>Subtítulo</a:t>
            </a:r>
          </a:p>
        </p:txBody>
      </p:sp>
      <p:sp>
        <p:nvSpPr>
          <p:cNvPr id="119" name="Marcador de texto 11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26" name="Agrupar 25"/>
          <p:cNvGrpSpPr/>
          <p:nvPr/>
        </p:nvGrpSpPr>
        <p:grpSpPr>
          <a:xfrm>
            <a:off x="639370" y="2080287"/>
            <a:ext cx="7821679" cy="1955007"/>
            <a:chOff x="984655" y="1866980"/>
            <a:chExt cx="6708764" cy="1676837"/>
          </a:xfrm>
        </p:grpSpPr>
        <p:grpSp>
          <p:nvGrpSpPr>
            <p:cNvPr id="27" name="Agrupar 26"/>
            <p:cNvGrpSpPr/>
            <p:nvPr/>
          </p:nvGrpSpPr>
          <p:grpSpPr>
            <a:xfrm>
              <a:off x="984655" y="1866980"/>
              <a:ext cx="6708764" cy="1676837"/>
              <a:chOff x="788334" y="4295791"/>
              <a:chExt cx="6708764" cy="1676837"/>
            </a:xfrm>
          </p:grpSpPr>
          <p:grpSp>
            <p:nvGrpSpPr>
              <p:cNvPr id="51" name="Agrupar 50"/>
              <p:cNvGrpSpPr/>
              <p:nvPr/>
            </p:nvGrpSpPr>
            <p:grpSpPr>
              <a:xfrm>
                <a:off x="789798" y="4295791"/>
                <a:ext cx="6707300" cy="1676837"/>
                <a:chOff x="789798" y="4295791"/>
                <a:chExt cx="6707300" cy="1676837"/>
              </a:xfrm>
            </p:grpSpPr>
            <p:grpSp>
              <p:nvGrpSpPr>
                <p:cNvPr id="65" name="Agrupar 64"/>
                <p:cNvGrpSpPr/>
                <p:nvPr/>
              </p:nvGrpSpPr>
              <p:grpSpPr>
                <a:xfrm flipV="1">
                  <a:off x="789798" y="4295794"/>
                  <a:ext cx="1676826" cy="1676828"/>
                  <a:chOff x="1150359" y="3903411"/>
                  <a:chExt cx="1450487" cy="1450488"/>
                </a:xfrm>
                <a:effectLst/>
              </p:grpSpPr>
              <p:sp>
                <p:nvSpPr>
                  <p:cNvPr id="75" name="Arco 74"/>
                  <p:cNvSpPr/>
                  <p:nvPr/>
                </p:nvSpPr>
                <p:spPr>
                  <a:xfrm>
                    <a:off x="1150360" y="3903411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6" name="Arco 75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chemeClr val="bg1">
                        <a:lumMod val="9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6" name="Agrupar 65"/>
                <p:cNvGrpSpPr/>
                <p:nvPr/>
              </p:nvGrpSpPr>
              <p:grpSpPr>
                <a:xfrm>
                  <a:off x="2466623" y="4295802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3" name="Arco 7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4" name="Arco 7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7" name="Agrupar 66"/>
                <p:cNvGrpSpPr/>
                <p:nvPr/>
              </p:nvGrpSpPr>
              <p:grpSpPr>
                <a:xfrm flipV="1">
                  <a:off x="4143448" y="4295791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1" name="Arco 70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2" name="Arco 71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8" name="Agrupar 67"/>
                <p:cNvGrpSpPr/>
                <p:nvPr/>
              </p:nvGrpSpPr>
              <p:grpSpPr>
                <a:xfrm>
                  <a:off x="5820273" y="4295796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9" name="Arco 68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0" name="Arco 6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grpSp>
            <p:nvGrpSpPr>
              <p:cNvPr id="52" name="Agrupar 51"/>
              <p:cNvGrpSpPr/>
              <p:nvPr/>
            </p:nvGrpSpPr>
            <p:grpSpPr>
              <a:xfrm>
                <a:off x="788334" y="4295793"/>
                <a:ext cx="6707300" cy="1676832"/>
                <a:chOff x="788334" y="4295793"/>
                <a:chExt cx="6707300" cy="1676832"/>
              </a:xfrm>
            </p:grpSpPr>
            <p:grpSp>
              <p:nvGrpSpPr>
                <p:cNvPr id="53" name="Agrupar 52"/>
                <p:cNvGrpSpPr/>
                <p:nvPr/>
              </p:nvGrpSpPr>
              <p:grpSpPr>
                <a:xfrm>
                  <a:off x="788334" y="4295799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3" name="Arco 6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4" name="Arco 6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4" name="Agrupar 53"/>
                <p:cNvGrpSpPr/>
                <p:nvPr/>
              </p:nvGrpSpPr>
              <p:grpSpPr>
                <a:xfrm flipV="1">
                  <a:off x="2465158" y="4295800"/>
                  <a:ext cx="1676827" cy="1676825"/>
                  <a:chOff x="1150359" y="3903412"/>
                  <a:chExt cx="1450488" cy="1450486"/>
                </a:xfrm>
                <a:effectLst/>
              </p:grpSpPr>
              <p:sp>
                <p:nvSpPr>
                  <p:cNvPr id="61" name="Arco 60"/>
                  <p:cNvSpPr/>
                  <p:nvPr/>
                </p:nvSpPr>
                <p:spPr>
                  <a:xfrm>
                    <a:off x="1150360" y="3903412"/>
                    <a:ext cx="1450487" cy="1450486"/>
                  </a:xfrm>
                  <a:prstGeom prst="arc">
                    <a:avLst/>
                  </a:prstGeom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2" name="Arco 61"/>
                  <p:cNvSpPr/>
                  <p:nvPr/>
                </p:nvSpPr>
                <p:spPr>
                  <a:xfrm flipH="1">
                    <a:off x="1150359" y="3903413"/>
                    <a:ext cx="1450486" cy="1450485"/>
                  </a:xfrm>
                  <a:prstGeom prst="arc">
                    <a:avLst/>
                  </a:prstGeom>
                  <a:noFill/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08459A"/>
                      </a:solidFill>
                    </a:endParaRPr>
                  </a:p>
                </p:txBody>
              </p:sp>
            </p:grpSp>
            <p:grpSp>
              <p:nvGrpSpPr>
                <p:cNvPr id="55" name="Agrupar 54"/>
                <p:cNvGrpSpPr/>
                <p:nvPr/>
              </p:nvGrpSpPr>
              <p:grpSpPr>
                <a:xfrm>
                  <a:off x="4141983" y="4295793"/>
                  <a:ext cx="1676826" cy="1676826"/>
                  <a:chOff x="1150359" y="3903412"/>
                  <a:chExt cx="1450487" cy="1450487"/>
                </a:xfrm>
                <a:effectLst/>
              </p:grpSpPr>
              <p:sp>
                <p:nvSpPr>
                  <p:cNvPr id="59" name="Arco 58"/>
                  <p:cNvSpPr/>
                  <p:nvPr/>
                </p:nvSpPr>
                <p:spPr>
                  <a:xfrm>
                    <a:off x="1150360" y="3903412"/>
                    <a:ext cx="1450486" cy="1450485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0" name="Arco 5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6" name="Agrupar 55"/>
                <p:cNvGrpSpPr/>
                <p:nvPr/>
              </p:nvGrpSpPr>
              <p:grpSpPr>
                <a:xfrm flipV="1">
                  <a:off x="5818809" y="4295794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57" name="Arco 56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8" name="Arco 57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</p:grpSp>
        <p:grpSp>
          <p:nvGrpSpPr>
            <p:cNvPr id="28" name="Agrupar 27"/>
            <p:cNvGrpSpPr/>
            <p:nvPr/>
          </p:nvGrpSpPr>
          <p:grpSpPr>
            <a:xfrm>
              <a:off x="1504859" y="2120713"/>
              <a:ext cx="590795" cy="590795"/>
              <a:chOff x="2073331" y="3308995"/>
              <a:chExt cx="590795" cy="590795"/>
            </a:xfrm>
          </p:grpSpPr>
          <p:sp>
            <p:nvSpPr>
              <p:cNvPr id="42" name="Elipse 41"/>
              <p:cNvSpPr/>
              <p:nvPr/>
            </p:nvSpPr>
            <p:spPr>
              <a:xfrm rot="16200000">
                <a:off x="2073331" y="3308995"/>
                <a:ext cx="590795" cy="590795"/>
              </a:xfrm>
              <a:prstGeom prst="ellipse">
                <a:avLst/>
              </a:prstGeom>
              <a:solidFill>
                <a:srgbClr val="14A7ED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43" name="Group 284"/>
              <p:cNvGrpSpPr/>
              <p:nvPr/>
            </p:nvGrpSpPr>
            <p:grpSpPr>
              <a:xfrm>
                <a:off x="2136477" y="3369617"/>
                <a:ext cx="464502" cy="469551"/>
                <a:chOff x="4427538" y="1254125"/>
                <a:chExt cx="292100" cy="295275"/>
              </a:xfrm>
              <a:solidFill>
                <a:srgbClr val="FFFFFF"/>
              </a:solidFill>
            </p:grpSpPr>
            <p:sp>
              <p:nvSpPr>
                <p:cNvPr id="44" name="Freeform 211"/>
                <p:cNvSpPr/>
                <p:nvPr/>
              </p:nvSpPr>
              <p:spPr bwMode="auto">
                <a:xfrm>
                  <a:off x="4471988" y="1287463"/>
                  <a:ext cx="33338" cy="33338"/>
                </a:xfrm>
                <a:custGeom>
                  <a:avLst/>
                  <a:gdLst/>
                  <a:ahLst/>
                  <a:cxnLst>
                    <a:cxn ang="0">
                      <a:pos x="12" y="7"/>
                    </a:cxn>
                    <a:cxn ang="0">
                      <a:pos x="7" y="2"/>
                    </a:cxn>
                    <a:cxn ang="0">
                      <a:pos x="2" y="2"/>
                    </a:cxn>
                    <a:cxn ang="0">
                      <a:pos x="2" y="7"/>
                    </a:cxn>
                    <a:cxn ang="0">
                      <a:pos x="7" y="12"/>
                    </a:cxn>
                    <a:cxn ang="0">
                      <a:pos x="12" y="12"/>
                    </a:cxn>
                    <a:cxn ang="0">
                      <a:pos x="12" y="7"/>
                    </a:cxn>
                  </a:cxnLst>
                  <a:rect l="0" t="0" r="r" b="b"/>
                  <a:pathLst>
                    <a:path w="13" h="13">
                      <a:moveTo>
                        <a:pt x="12" y="7"/>
                      </a:move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5" y="0"/>
                        <a:pt x="3" y="0"/>
                        <a:pt x="2" y="2"/>
                      </a:cubicBezTo>
                      <a:cubicBezTo>
                        <a:pt x="0" y="3"/>
                        <a:pt x="0" y="6"/>
                        <a:pt x="2" y="7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8" y="13"/>
                        <a:pt x="10" y="13"/>
                        <a:pt x="12" y="12"/>
                      </a:cubicBezTo>
                      <a:cubicBezTo>
                        <a:pt x="13" y="11"/>
                        <a:pt x="13" y="8"/>
                        <a:pt x="12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5" name="Freeform 212"/>
                <p:cNvSpPr/>
                <p:nvPr/>
              </p:nvSpPr>
              <p:spPr bwMode="auto">
                <a:xfrm>
                  <a:off x="4427538" y="138271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1" y="0"/>
                    </a:cxn>
                    <a:cxn ang="0">
                      <a:pos x="4" y="0"/>
                    </a:cxn>
                    <a:cxn ang="0">
                      <a:pos x="0" y="4"/>
                    </a:cxn>
                    <a:cxn ang="0">
                      <a:pos x="4" y="7"/>
                    </a:cxn>
                    <a:cxn ang="0">
                      <a:pos x="11" y="7"/>
                    </a:cxn>
                    <a:cxn ang="0">
                      <a:pos x="14" y="4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14" h="7">
                      <a:moveTo>
                        <a:pt x="11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6"/>
                        <a:pt x="2" y="7"/>
                        <a:pt x="4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3" y="7"/>
                        <a:pt x="14" y="6"/>
                        <a:pt x="14" y="4"/>
                      </a:cubicBezTo>
                      <a:cubicBezTo>
                        <a:pt x="14" y="2"/>
                        <a:pt x="13" y="0"/>
                        <a:pt x="1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6" name="Freeform 213"/>
                <p:cNvSpPr/>
                <p:nvPr/>
              </p:nvSpPr>
              <p:spPr bwMode="auto">
                <a:xfrm>
                  <a:off x="4684713" y="140176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3" y="8"/>
                    </a:cxn>
                    <a:cxn ang="0">
                      <a:pos x="10" y="8"/>
                    </a:cxn>
                    <a:cxn ang="0">
                      <a:pos x="14" y="4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4" h="8">
                      <a:moveTo>
                        <a:pt x="10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4"/>
                      </a:cubicBezTo>
                      <a:cubicBezTo>
                        <a:pt x="0" y="6"/>
                        <a:pt x="1" y="8"/>
                        <a:pt x="3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2" y="8"/>
                        <a:pt x="14" y="6"/>
                        <a:pt x="14" y="4"/>
                      </a:cubicBezTo>
                      <a:cubicBezTo>
                        <a:pt x="14" y="2"/>
                        <a:pt x="12" y="0"/>
                        <a:pt x="1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7" name="Freeform 214"/>
                <p:cNvSpPr/>
                <p:nvPr/>
              </p:nvSpPr>
              <p:spPr bwMode="auto">
                <a:xfrm>
                  <a:off x="4654551" y="1303338"/>
                  <a:ext cx="31750" cy="31750"/>
                </a:xfrm>
                <a:custGeom>
                  <a:avLst/>
                  <a:gdLst/>
                  <a:ahLst/>
                  <a:cxnLst>
                    <a:cxn ang="0">
                      <a:pos x="12" y="1"/>
                    </a:cxn>
                    <a:cxn ang="0">
                      <a:pos x="6" y="1"/>
                    </a:cxn>
                    <a:cxn ang="0">
                      <a:pos x="1" y="6"/>
                    </a:cxn>
                    <a:cxn ang="0">
                      <a:pos x="1" y="11"/>
                    </a:cxn>
                    <a:cxn ang="0">
                      <a:pos x="6" y="11"/>
                    </a:cxn>
                    <a:cxn ang="0">
                      <a:pos x="12" y="6"/>
                    </a:cxn>
                    <a:cxn ang="0">
                      <a:pos x="12" y="1"/>
                    </a:cxn>
                  </a:cxnLst>
                  <a:rect l="0" t="0" r="r" b="b"/>
                  <a:pathLst>
                    <a:path w="13" h="13">
                      <a:moveTo>
                        <a:pt x="12" y="1"/>
                      </a:moveTo>
                      <a:cubicBezTo>
                        <a:pt x="10" y="0"/>
                        <a:pt x="8" y="0"/>
                        <a:pt x="6" y="1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0" y="7"/>
                        <a:pt x="0" y="10"/>
                        <a:pt x="1" y="11"/>
                      </a:cubicBezTo>
                      <a:cubicBezTo>
                        <a:pt x="3" y="13"/>
                        <a:pt x="5" y="13"/>
                        <a:pt x="6" y="11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3" y="5"/>
                        <a:pt x="13" y="2"/>
                        <a:pt x="12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8" name="Freeform 215"/>
                <p:cNvSpPr/>
                <p:nvPr/>
              </p:nvSpPr>
              <p:spPr bwMode="auto">
                <a:xfrm>
                  <a:off x="4573588" y="1254125"/>
                  <a:ext cx="17463" cy="38100"/>
                </a:xfrm>
                <a:custGeom>
                  <a:avLst/>
                  <a:gdLst/>
                  <a:ahLst/>
                  <a:cxnLst>
                    <a:cxn ang="0">
                      <a:pos x="4" y="15"/>
                    </a:cxn>
                    <a:cxn ang="0">
                      <a:pos x="6" y="14"/>
                    </a:cxn>
                    <a:cxn ang="0">
                      <a:pos x="7" y="11"/>
                    </a:cxn>
                    <a:cxn ang="0">
                      <a:pos x="7" y="4"/>
                    </a:cxn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4"/>
                    </a:cxn>
                    <a:cxn ang="0">
                      <a:pos x="0" y="11"/>
                    </a:cxn>
                    <a:cxn ang="0">
                      <a:pos x="4" y="15"/>
                    </a:cxn>
                  </a:cxnLst>
                  <a:rect l="0" t="0" r="r" b="b"/>
                  <a:pathLst>
                    <a:path w="7" h="15">
                      <a:moveTo>
                        <a:pt x="4" y="15"/>
                      </a:moveTo>
                      <a:cubicBezTo>
                        <a:pt x="5" y="15"/>
                        <a:pt x="6" y="14"/>
                        <a:pt x="6" y="14"/>
                      </a:cubicBezTo>
                      <a:cubicBezTo>
                        <a:pt x="7" y="13"/>
                        <a:pt x="7" y="12"/>
                        <a:pt x="7" y="11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2" y="0"/>
                        <a:pt x="1" y="1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3"/>
                        <a:pt x="2" y="15"/>
                        <a:pt x="4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9" name="Freeform 216"/>
                <p:cNvSpPr>
                  <a:spLocks noEditPoints="1"/>
                </p:cNvSpPr>
                <p:nvPr/>
              </p:nvSpPr>
              <p:spPr bwMode="auto">
                <a:xfrm>
                  <a:off x="4500563" y="1327150"/>
                  <a:ext cx="146050" cy="166688"/>
                </a:xfrm>
                <a:custGeom>
                  <a:avLst/>
                  <a:gdLst/>
                  <a:ahLst/>
                  <a:cxnLst>
                    <a:cxn ang="0">
                      <a:pos x="29" y="0"/>
                    </a:cxn>
                    <a:cxn ang="0">
                      <a:pos x="0" y="29"/>
                    </a:cxn>
                    <a:cxn ang="0">
                      <a:pos x="14" y="54"/>
                    </a:cxn>
                    <a:cxn ang="0">
                      <a:pos x="14" y="66"/>
                    </a:cxn>
                    <a:cxn ang="0">
                      <a:pos x="44" y="66"/>
                    </a:cxn>
                    <a:cxn ang="0">
                      <a:pos x="44" y="54"/>
                    </a:cxn>
                    <a:cxn ang="0">
                      <a:pos x="58" y="29"/>
                    </a:cxn>
                    <a:cxn ang="0">
                      <a:pos x="29" y="0"/>
                    </a:cxn>
                    <a:cxn ang="0">
                      <a:pos x="40" y="48"/>
                    </a:cxn>
                    <a:cxn ang="0">
                      <a:pos x="36" y="50"/>
                    </a:cxn>
                    <a:cxn ang="0">
                      <a:pos x="36" y="54"/>
                    </a:cxn>
                    <a:cxn ang="0">
                      <a:pos x="36" y="58"/>
                    </a:cxn>
                    <a:cxn ang="0">
                      <a:pos x="22" y="58"/>
                    </a:cxn>
                    <a:cxn ang="0">
                      <a:pos x="22" y="54"/>
                    </a:cxn>
                    <a:cxn ang="0">
                      <a:pos x="22" y="50"/>
                    </a:cxn>
                    <a:cxn ang="0">
                      <a:pos x="18" y="48"/>
                    </a:cxn>
                    <a:cxn ang="0">
                      <a:pos x="7" y="29"/>
                    </a:cxn>
                    <a:cxn ang="0">
                      <a:pos x="29" y="8"/>
                    </a:cxn>
                    <a:cxn ang="0">
                      <a:pos x="51" y="29"/>
                    </a:cxn>
                    <a:cxn ang="0">
                      <a:pos x="40" y="48"/>
                    </a:cxn>
                  </a:cxnLst>
                  <a:rect l="0" t="0" r="r" b="b"/>
                  <a:pathLst>
                    <a:path w="58" h="66">
                      <a:moveTo>
                        <a:pt x="29" y="0"/>
                      </a:moveTo>
                      <a:cubicBezTo>
                        <a:pt x="13" y="0"/>
                        <a:pt x="0" y="13"/>
                        <a:pt x="0" y="29"/>
                      </a:cubicBezTo>
                      <a:cubicBezTo>
                        <a:pt x="0" y="40"/>
                        <a:pt x="6" y="49"/>
                        <a:pt x="14" y="54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44" y="66"/>
                        <a:pt x="44" y="66"/>
                        <a:pt x="44" y="66"/>
                      </a:cubicBezTo>
                      <a:cubicBezTo>
                        <a:pt x="44" y="54"/>
                        <a:pt x="44" y="54"/>
                        <a:pt x="44" y="54"/>
                      </a:cubicBezTo>
                      <a:cubicBezTo>
                        <a:pt x="52" y="49"/>
                        <a:pt x="58" y="40"/>
                        <a:pt x="58" y="29"/>
                      </a:cubicBezTo>
                      <a:cubicBezTo>
                        <a:pt x="58" y="13"/>
                        <a:pt x="45" y="0"/>
                        <a:pt x="29" y="0"/>
                      </a:cubicBezTo>
                      <a:close/>
                      <a:moveTo>
                        <a:pt x="40" y="48"/>
                      </a:moveTo>
                      <a:cubicBezTo>
                        <a:pt x="36" y="50"/>
                        <a:pt x="36" y="50"/>
                        <a:pt x="36" y="50"/>
                      </a:cubicBezTo>
                      <a:cubicBezTo>
                        <a:pt x="36" y="54"/>
                        <a:pt x="36" y="54"/>
                        <a:pt x="36" y="54"/>
                      </a:cubicBezTo>
                      <a:cubicBezTo>
                        <a:pt x="36" y="58"/>
                        <a:pt x="36" y="58"/>
                        <a:pt x="36" y="58"/>
                      </a:cubicBezTo>
                      <a:cubicBezTo>
                        <a:pt x="22" y="58"/>
                        <a:pt x="22" y="58"/>
                        <a:pt x="22" y="58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1" y="44"/>
                        <a:pt x="7" y="37"/>
                        <a:pt x="7" y="29"/>
                      </a:cubicBezTo>
                      <a:cubicBezTo>
                        <a:pt x="7" y="17"/>
                        <a:pt x="17" y="8"/>
                        <a:pt x="29" y="8"/>
                      </a:cubicBezTo>
                      <a:cubicBezTo>
                        <a:pt x="41" y="8"/>
                        <a:pt x="51" y="17"/>
                        <a:pt x="51" y="29"/>
                      </a:cubicBezTo>
                      <a:cubicBezTo>
                        <a:pt x="51" y="37"/>
                        <a:pt x="47" y="44"/>
                        <a:pt x="40" y="4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50" name="Freeform 217"/>
                <p:cNvSpPr/>
                <p:nvPr/>
              </p:nvSpPr>
              <p:spPr bwMode="auto">
                <a:xfrm>
                  <a:off x="4535488" y="1511300"/>
                  <a:ext cx="76200" cy="38100"/>
                </a:xfrm>
                <a:custGeom>
                  <a:avLst/>
                  <a:gdLst/>
                  <a:ahLst/>
                  <a:cxnLst>
                    <a:cxn ang="0">
                      <a:pos x="0" y="7"/>
                    </a:cxn>
                    <a:cxn ang="0">
                      <a:pos x="8" y="7"/>
                    </a:cxn>
                    <a:cxn ang="0">
                      <a:pos x="8" y="8"/>
                    </a:cxn>
                    <a:cxn ang="0">
                      <a:pos x="15" y="15"/>
                    </a:cxn>
                    <a:cxn ang="0">
                      <a:pos x="22" y="8"/>
                    </a:cxn>
                    <a:cxn ang="0">
                      <a:pos x="22" y="7"/>
                    </a:cxn>
                    <a:cxn ang="0">
                      <a:pos x="30" y="7"/>
                    </a:cxn>
                    <a:cxn ang="0">
                      <a:pos x="30" y="0"/>
                    </a:cxn>
                    <a:cxn ang="0">
                      <a:pos x="0" y="0"/>
                    </a:cxn>
                    <a:cxn ang="0">
                      <a:pos x="0" y="7"/>
                    </a:cxn>
                  </a:cxnLst>
                  <a:rect l="0" t="0" r="r" b="b"/>
                  <a:pathLst>
                    <a:path w="30" h="15">
                      <a:moveTo>
                        <a:pt x="0" y="7"/>
                      </a:move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12"/>
                        <a:pt x="11" y="15"/>
                        <a:pt x="15" y="15"/>
                      </a:cubicBezTo>
                      <a:cubicBezTo>
                        <a:pt x="19" y="15"/>
                        <a:pt x="22" y="12"/>
                        <a:pt x="22" y="8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29" name="Agrupar 28"/>
            <p:cNvGrpSpPr/>
            <p:nvPr/>
          </p:nvGrpSpPr>
          <p:grpSpPr>
            <a:xfrm>
              <a:off x="4851311" y="2074962"/>
              <a:ext cx="590795" cy="590795"/>
              <a:chOff x="1114746" y="4818247"/>
              <a:chExt cx="590795" cy="590795"/>
            </a:xfrm>
          </p:grpSpPr>
          <p:sp>
            <p:nvSpPr>
              <p:cNvPr id="38" name="Elipse 37"/>
              <p:cNvSpPr/>
              <p:nvPr/>
            </p:nvSpPr>
            <p:spPr>
              <a:xfrm rot="16200000">
                <a:off x="1114746" y="4818247"/>
                <a:ext cx="590795" cy="590795"/>
              </a:xfrm>
              <a:prstGeom prst="ellipse">
                <a:avLst/>
              </a:prstGeom>
              <a:solidFill>
                <a:srgbClr val="07459A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9" name="Group 327"/>
              <p:cNvGrpSpPr/>
              <p:nvPr/>
            </p:nvGrpSpPr>
            <p:grpSpPr>
              <a:xfrm>
                <a:off x="1235626" y="4938179"/>
                <a:ext cx="349034" cy="350931"/>
                <a:chOff x="4427538" y="2427288"/>
                <a:chExt cx="292101" cy="293688"/>
              </a:xfrm>
              <a:solidFill>
                <a:srgbClr val="FFFFFF"/>
              </a:solidFill>
            </p:grpSpPr>
            <p:sp>
              <p:nvSpPr>
                <p:cNvPr id="40" name="Freeform 58"/>
                <p:cNvSpPr>
                  <a:spLocks noEditPoints="1"/>
                </p:cNvSpPr>
                <p:nvPr/>
              </p:nvSpPr>
              <p:spPr bwMode="auto">
                <a:xfrm>
                  <a:off x="4427538" y="2519363"/>
                  <a:ext cx="201613" cy="201613"/>
                </a:xfrm>
                <a:custGeom>
                  <a:avLst/>
                  <a:gdLst/>
                  <a:ahLst/>
                  <a:cxnLst>
                    <a:cxn ang="0">
                      <a:pos x="75" y="32"/>
                    </a:cxn>
                    <a:cxn ang="0">
                      <a:pos x="64" y="32"/>
                    </a:cxn>
                    <a:cxn ang="0">
                      <a:pos x="61" y="26"/>
                    </a:cxn>
                    <a:cxn ang="0">
                      <a:pos x="69" y="19"/>
                    </a:cxn>
                    <a:cxn ang="0">
                      <a:pos x="69" y="13"/>
                    </a:cxn>
                    <a:cxn ang="0">
                      <a:pos x="66" y="10"/>
                    </a:cxn>
                    <a:cxn ang="0">
                      <a:pos x="59" y="10"/>
                    </a:cxn>
                    <a:cxn ang="0">
                      <a:pos x="52" y="17"/>
                    </a:cxn>
                    <a:cxn ang="0">
                      <a:pos x="45" y="14"/>
                    </a:cxn>
                    <a:cxn ang="0">
                      <a:pos x="45" y="5"/>
                    </a:cxn>
                    <a:cxn ang="0">
                      <a:pos x="41" y="0"/>
                    </a:cxn>
                    <a:cxn ang="0">
                      <a:pos x="37" y="0"/>
                    </a:cxn>
                    <a:cxn ang="0">
                      <a:pos x="32" y="5"/>
                    </a:cxn>
                    <a:cxn ang="0">
                      <a:pos x="32" y="14"/>
                    </a:cxn>
                    <a:cxn ang="0">
                      <a:pos x="25" y="17"/>
                    </a:cxn>
                    <a:cxn ang="0">
                      <a:pos x="19" y="11"/>
                    </a:cxn>
                    <a:cxn ang="0">
                      <a:pos x="12" y="11"/>
                    </a:cxn>
                    <a:cxn ang="0">
                      <a:pos x="9" y="14"/>
                    </a:cxn>
                    <a:cxn ang="0">
                      <a:pos x="9" y="21"/>
                    </a:cxn>
                    <a:cxn ang="0">
                      <a:pos x="16" y="27"/>
                    </a:cxn>
                    <a:cxn ang="0">
                      <a:pos x="13" y="35"/>
                    </a:cxn>
                    <a:cxn ang="0">
                      <a:pos x="4" y="35"/>
                    </a:cxn>
                    <a:cxn ang="0">
                      <a:pos x="0" y="39"/>
                    </a:cxn>
                    <a:cxn ang="0">
                      <a:pos x="0" y="44"/>
                    </a:cxn>
                    <a:cxn ang="0">
                      <a:pos x="4" y="48"/>
                    </a:cxn>
                    <a:cxn ang="0">
                      <a:pos x="13" y="48"/>
                    </a:cxn>
                    <a:cxn ang="0">
                      <a:pos x="17" y="55"/>
                    </a:cxn>
                    <a:cxn ang="0">
                      <a:pos x="11" y="61"/>
                    </a:cxn>
                    <a:cxn ang="0">
                      <a:pos x="11" y="68"/>
                    </a:cxn>
                    <a:cxn ang="0">
                      <a:pos x="14" y="71"/>
                    </a:cxn>
                    <a:cxn ang="0">
                      <a:pos x="20" y="71"/>
                    </a:cxn>
                    <a:cxn ang="0">
                      <a:pos x="27" y="64"/>
                    </a:cxn>
                    <a:cxn ang="0">
                      <a:pos x="34" y="66"/>
                    </a:cxn>
                    <a:cxn ang="0">
                      <a:pos x="34" y="76"/>
                    </a:cxn>
                    <a:cxn ang="0">
                      <a:pos x="39" y="80"/>
                    </a:cxn>
                    <a:cxn ang="0">
                      <a:pos x="43" y="80"/>
                    </a:cxn>
                    <a:cxn ang="0">
                      <a:pos x="48" y="76"/>
                    </a:cxn>
                    <a:cxn ang="0">
                      <a:pos x="48" y="65"/>
                    </a:cxn>
                    <a:cxn ang="0">
                      <a:pos x="54" y="62"/>
                    </a:cxn>
                    <a:cxn ang="0">
                      <a:pos x="61" y="69"/>
                    </a:cxn>
                    <a:cxn ang="0">
                      <a:pos x="67" y="69"/>
                    </a:cxn>
                    <a:cxn ang="0">
                      <a:pos x="70" y="66"/>
                    </a:cxn>
                    <a:cxn ang="0">
                      <a:pos x="70" y="60"/>
                    </a:cxn>
                    <a:cxn ang="0">
                      <a:pos x="63" y="52"/>
                    </a:cxn>
                    <a:cxn ang="0">
                      <a:pos x="65" y="46"/>
                    </a:cxn>
                    <a:cxn ang="0">
                      <a:pos x="75" y="46"/>
                    </a:cxn>
                    <a:cxn ang="0">
                      <a:pos x="80" y="41"/>
                    </a:cxn>
                    <a:cxn ang="0">
                      <a:pos x="80" y="37"/>
                    </a:cxn>
                    <a:cxn ang="0">
                      <a:pos x="75" y="32"/>
                    </a:cxn>
                    <a:cxn ang="0">
                      <a:pos x="39" y="51"/>
                    </a:cxn>
                    <a:cxn ang="0">
                      <a:pos x="28" y="40"/>
                    </a:cxn>
                    <a:cxn ang="0">
                      <a:pos x="39" y="29"/>
                    </a:cxn>
                    <a:cxn ang="0">
                      <a:pos x="50" y="40"/>
                    </a:cxn>
                    <a:cxn ang="0">
                      <a:pos x="39" y="51"/>
                    </a:cxn>
                  </a:cxnLst>
                  <a:rect l="0" t="0" r="r" b="b"/>
                  <a:pathLst>
                    <a:path w="80" h="80">
                      <a:moveTo>
                        <a:pt x="75" y="32"/>
                      </a:move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30"/>
                        <a:pt x="63" y="28"/>
                        <a:pt x="61" y="26"/>
                      </a:cubicBezTo>
                      <a:cubicBezTo>
                        <a:pt x="69" y="19"/>
                        <a:pt x="69" y="19"/>
                        <a:pt x="69" y="19"/>
                      </a:cubicBezTo>
                      <a:cubicBezTo>
                        <a:pt x="71" y="17"/>
                        <a:pt x="71" y="14"/>
                        <a:pt x="69" y="13"/>
                      </a:cubicBezTo>
                      <a:cubicBezTo>
                        <a:pt x="66" y="10"/>
                        <a:pt x="66" y="10"/>
                        <a:pt x="66" y="10"/>
                      </a:cubicBezTo>
                      <a:cubicBezTo>
                        <a:pt x="64" y="8"/>
                        <a:pt x="61" y="8"/>
                        <a:pt x="59" y="10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6"/>
                        <a:pt x="48" y="15"/>
                        <a:pt x="45" y="14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2"/>
                        <a:pt x="43" y="0"/>
                        <a:pt x="41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4" y="0"/>
                        <a:pt x="32" y="2"/>
                        <a:pt x="32" y="5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0" y="15"/>
                        <a:pt x="27" y="16"/>
                        <a:pt x="25" y="17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17" y="9"/>
                        <a:pt x="14" y="9"/>
                        <a:pt x="12" y="11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8" y="16"/>
                        <a:pt x="8" y="19"/>
                        <a:pt x="9" y="21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4" y="29"/>
                        <a:pt x="13" y="32"/>
                        <a:pt x="13" y="35"/>
                      </a:cubicBezTo>
                      <a:cubicBezTo>
                        <a:pt x="4" y="35"/>
                        <a:pt x="4" y="35"/>
                        <a:pt x="4" y="35"/>
                      </a:cubicBezTo>
                      <a:cubicBezTo>
                        <a:pt x="2" y="35"/>
                        <a:pt x="0" y="37"/>
                        <a:pt x="0" y="39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6"/>
                        <a:pt x="2" y="48"/>
                        <a:pt x="4" y="48"/>
                      </a:cubicBezTo>
                      <a:cubicBezTo>
                        <a:pt x="13" y="48"/>
                        <a:pt x="13" y="48"/>
                        <a:pt x="13" y="48"/>
                      </a:cubicBezTo>
                      <a:cubicBezTo>
                        <a:pt x="14" y="51"/>
                        <a:pt x="15" y="53"/>
                        <a:pt x="17" y="55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9" y="63"/>
                        <a:pt x="9" y="66"/>
                        <a:pt x="11" y="68"/>
                      </a:cubicBezTo>
                      <a:cubicBezTo>
                        <a:pt x="14" y="71"/>
                        <a:pt x="14" y="71"/>
                        <a:pt x="14" y="71"/>
                      </a:cubicBezTo>
                      <a:cubicBezTo>
                        <a:pt x="16" y="72"/>
                        <a:pt x="19" y="72"/>
                        <a:pt x="20" y="71"/>
                      </a:cubicBezTo>
                      <a:cubicBezTo>
                        <a:pt x="27" y="64"/>
                        <a:pt x="27" y="64"/>
                        <a:pt x="27" y="64"/>
                      </a:cubicBezTo>
                      <a:cubicBezTo>
                        <a:pt x="29" y="65"/>
                        <a:pt x="32" y="66"/>
                        <a:pt x="34" y="66"/>
                      </a:cubicBezTo>
                      <a:cubicBezTo>
                        <a:pt x="34" y="76"/>
                        <a:pt x="34" y="76"/>
                        <a:pt x="34" y="76"/>
                      </a:cubicBezTo>
                      <a:cubicBezTo>
                        <a:pt x="34" y="78"/>
                        <a:pt x="36" y="80"/>
                        <a:pt x="39" y="80"/>
                      </a:cubicBezTo>
                      <a:cubicBezTo>
                        <a:pt x="43" y="80"/>
                        <a:pt x="43" y="80"/>
                        <a:pt x="43" y="80"/>
                      </a:cubicBezTo>
                      <a:cubicBezTo>
                        <a:pt x="46" y="80"/>
                        <a:pt x="48" y="78"/>
                        <a:pt x="48" y="76"/>
                      </a:cubicBezTo>
                      <a:cubicBezTo>
                        <a:pt x="48" y="65"/>
                        <a:pt x="48" y="65"/>
                        <a:pt x="48" y="65"/>
                      </a:cubicBezTo>
                      <a:cubicBezTo>
                        <a:pt x="50" y="64"/>
                        <a:pt x="52" y="63"/>
                        <a:pt x="54" y="62"/>
                      </a:cubicBezTo>
                      <a:cubicBezTo>
                        <a:pt x="61" y="69"/>
                        <a:pt x="61" y="69"/>
                        <a:pt x="61" y="69"/>
                      </a:cubicBezTo>
                      <a:cubicBezTo>
                        <a:pt x="63" y="71"/>
                        <a:pt x="66" y="71"/>
                        <a:pt x="67" y="69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72" y="64"/>
                        <a:pt x="72" y="62"/>
                        <a:pt x="70" y="60"/>
                      </a:cubicBezTo>
                      <a:cubicBezTo>
                        <a:pt x="63" y="52"/>
                        <a:pt x="63" y="52"/>
                        <a:pt x="63" y="52"/>
                      </a:cubicBezTo>
                      <a:cubicBezTo>
                        <a:pt x="64" y="50"/>
                        <a:pt x="64" y="48"/>
                        <a:pt x="65" y="46"/>
                      </a:cubicBezTo>
                      <a:cubicBezTo>
                        <a:pt x="75" y="46"/>
                        <a:pt x="75" y="46"/>
                        <a:pt x="75" y="46"/>
                      </a:cubicBezTo>
                      <a:cubicBezTo>
                        <a:pt x="78" y="46"/>
                        <a:pt x="80" y="44"/>
                        <a:pt x="80" y="41"/>
                      </a:cubicBezTo>
                      <a:cubicBezTo>
                        <a:pt x="80" y="37"/>
                        <a:pt x="80" y="37"/>
                        <a:pt x="80" y="37"/>
                      </a:cubicBezTo>
                      <a:cubicBezTo>
                        <a:pt x="80" y="34"/>
                        <a:pt x="78" y="32"/>
                        <a:pt x="75" y="32"/>
                      </a:cubicBezTo>
                      <a:close/>
                      <a:moveTo>
                        <a:pt x="39" y="51"/>
                      </a:moveTo>
                      <a:cubicBezTo>
                        <a:pt x="33" y="51"/>
                        <a:pt x="28" y="46"/>
                        <a:pt x="28" y="40"/>
                      </a:cubicBezTo>
                      <a:cubicBezTo>
                        <a:pt x="28" y="34"/>
                        <a:pt x="33" y="29"/>
                        <a:pt x="39" y="29"/>
                      </a:cubicBezTo>
                      <a:cubicBezTo>
                        <a:pt x="45" y="29"/>
                        <a:pt x="50" y="34"/>
                        <a:pt x="50" y="40"/>
                      </a:cubicBezTo>
                      <a:cubicBezTo>
                        <a:pt x="50" y="46"/>
                        <a:pt x="45" y="51"/>
                        <a:pt x="39" y="5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1" name="Freeform 59"/>
                <p:cNvSpPr>
                  <a:spLocks noEditPoints="1"/>
                </p:cNvSpPr>
                <p:nvPr/>
              </p:nvSpPr>
              <p:spPr bwMode="auto">
                <a:xfrm>
                  <a:off x="4591051" y="2427288"/>
                  <a:ext cx="128588" cy="128588"/>
                </a:xfrm>
                <a:custGeom>
                  <a:avLst/>
                  <a:gdLst/>
                  <a:ahLst/>
                  <a:cxnLst>
                    <a:cxn ang="0">
                      <a:pos x="48" y="20"/>
                    </a:cxn>
                    <a:cxn ang="0">
                      <a:pos x="41" y="20"/>
                    </a:cxn>
                    <a:cxn ang="0">
                      <a:pos x="39" y="17"/>
                    </a:cxn>
                    <a:cxn ang="0">
                      <a:pos x="44" y="12"/>
                    </a:cxn>
                    <a:cxn ang="0">
                      <a:pos x="44" y="8"/>
                    </a:cxn>
                    <a:cxn ang="0">
                      <a:pos x="42" y="6"/>
                    </a:cxn>
                    <a:cxn ang="0">
                      <a:pos x="38" y="6"/>
                    </a:cxn>
                    <a:cxn ang="0">
                      <a:pos x="33" y="11"/>
                    </a:cxn>
                    <a:cxn ang="0">
                      <a:pos x="29" y="9"/>
                    </a:cxn>
                    <a:cxn ang="0">
                      <a:pos x="29" y="3"/>
                    </a:cxn>
                    <a:cxn ang="0">
                      <a:pos x="26" y="0"/>
                    </a:cxn>
                    <a:cxn ang="0">
                      <a:pos x="24" y="0"/>
                    </a:cxn>
                    <a:cxn ang="0">
                      <a:pos x="21" y="3"/>
                    </a:cxn>
                    <a:cxn ang="0">
                      <a:pos x="21" y="9"/>
                    </a:cxn>
                    <a:cxn ang="0">
                      <a:pos x="16" y="11"/>
                    </a:cxn>
                    <a:cxn ang="0">
                      <a:pos x="12" y="7"/>
                    </a:cxn>
                    <a:cxn ang="0">
                      <a:pos x="8" y="7"/>
                    </a:cxn>
                    <a:cxn ang="0">
                      <a:pos x="6" y="9"/>
                    </a:cxn>
                    <a:cxn ang="0">
                      <a:pos x="6" y="13"/>
                    </a:cxn>
                    <a:cxn ang="0">
                      <a:pos x="10" y="17"/>
                    </a:cxn>
                    <a:cxn ang="0">
                      <a:pos x="8" y="22"/>
                    </a:cxn>
                    <a:cxn ang="0">
                      <a:pos x="3" y="22"/>
                    </a:cxn>
                    <a:cxn ang="0">
                      <a:pos x="0" y="25"/>
                    </a:cxn>
                    <a:cxn ang="0">
                      <a:pos x="0" y="27"/>
                    </a:cxn>
                    <a:cxn ang="0">
                      <a:pos x="3" y="30"/>
                    </a:cxn>
                    <a:cxn ang="0">
                      <a:pos x="9" y="30"/>
                    </a:cxn>
                    <a:cxn ang="0">
                      <a:pos x="11" y="35"/>
                    </a:cxn>
                    <a:cxn ang="0">
                      <a:pos x="7" y="39"/>
                    </a:cxn>
                    <a:cxn ang="0">
                      <a:pos x="7" y="43"/>
                    </a:cxn>
                    <a:cxn ang="0">
                      <a:pos x="9" y="45"/>
                    </a:cxn>
                    <a:cxn ang="0">
                      <a:pos x="13" y="45"/>
                    </a:cxn>
                    <a:cxn ang="0">
                      <a:pos x="17" y="41"/>
                    </a:cxn>
                    <a:cxn ang="0">
                      <a:pos x="22" y="42"/>
                    </a:cxn>
                    <a:cxn ang="0">
                      <a:pos x="22" y="48"/>
                    </a:cxn>
                    <a:cxn ang="0">
                      <a:pos x="25" y="51"/>
                    </a:cxn>
                    <a:cxn ang="0">
                      <a:pos x="28" y="51"/>
                    </a:cxn>
                    <a:cxn ang="0">
                      <a:pos x="31" y="48"/>
                    </a:cxn>
                    <a:cxn ang="0">
                      <a:pos x="31" y="41"/>
                    </a:cxn>
                    <a:cxn ang="0">
                      <a:pos x="35" y="39"/>
                    </a:cxn>
                    <a:cxn ang="0">
                      <a:pos x="39" y="44"/>
                    </a:cxn>
                    <a:cxn ang="0">
                      <a:pos x="43" y="44"/>
                    </a:cxn>
                    <a:cxn ang="0">
                      <a:pos x="45" y="42"/>
                    </a:cxn>
                    <a:cxn ang="0">
                      <a:pos x="45" y="38"/>
                    </a:cxn>
                    <a:cxn ang="0">
                      <a:pos x="40" y="33"/>
                    </a:cxn>
                    <a:cxn ang="0">
                      <a:pos x="42" y="29"/>
                    </a:cxn>
                    <a:cxn ang="0">
                      <a:pos x="48" y="29"/>
                    </a:cxn>
                    <a:cxn ang="0">
                      <a:pos x="51" y="26"/>
                    </a:cxn>
                    <a:cxn ang="0">
                      <a:pos x="51" y="23"/>
                    </a:cxn>
                    <a:cxn ang="0">
                      <a:pos x="48" y="20"/>
                    </a:cxn>
                    <a:cxn ang="0">
                      <a:pos x="25" y="32"/>
                    </a:cxn>
                    <a:cxn ang="0">
                      <a:pos x="18" y="25"/>
                    </a:cxn>
                    <a:cxn ang="0">
                      <a:pos x="25" y="18"/>
                    </a:cxn>
                    <a:cxn ang="0">
                      <a:pos x="32" y="25"/>
                    </a:cxn>
                    <a:cxn ang="0">
                      <a:pos x="25" y="32"/>
                    </a:cxn>
                  </a:cxnLst>
                  <a:rect l="0" t="0" r="r" b="b"/>
                  <a:pathLst>
                    <a:path w="51" h="51">
                      <a:moveTo>
                        <a:pt x="48" y="20"/>
                      </a:move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19"/>
                        <a:pt x="40" y="18"/>
                        <a:pt x="39" y="17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5" y="11"/>
                        <a:pt x="45" y="9"/>
                        <a:pt x="44" y="8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1" y="5"/>
                        <a:pt x="39" y="5"/>
                        <a:pt x="38" y="6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2" y="10"/>
                        <a:pt x="31" y="9"/>
                        <a:pt x="29" y="9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1"/>
                        <a:pt x="28" y="0"/>
                        <a:pt x="2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2" y="0"/>
                        <a:pt x="21" y="1"/>
                        <a:pt x="21" y="3"/>
                      </a:cubicBezTo>
                      <a:cubicBezTo>
                        <a:pt x="21" y="9"/>
                        <a:pt x="21" y="9"/>
                        <a:pt x="21" y="9"/>
                      </a:cubicBezTo>
                      <a:cubicBezTo>
                        <a:pt x="19" y="9"/>
                        <a:pt x="18" y="10"/>
                        <a:pt x="16" y="1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1" y="6"/>
                        <a:pt x="9" y="6"/>
                        <a:pt x="8" y="7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0"/>
                        <a:pt x="5" y="12"/>
                        <a:pt x="6" y="13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9" y="18"/>
                        <a:pt x="9" y="20"/>
                        <a:pt x="8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2" y="22"/>
                        <a:pt x="0" y="23"/>
                        <a:pt x="0" y="25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9"/>
                        <a:pt x="2" y="30"/>
                        <a:pt x="3" y="30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32"/>
                        <a:pt x="10" y="34"/>
                        <a:pt x="11" y="35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6" y="40"/>
                        <a:pt x="6" y="42"/>
                        <a:pt x="7" y="43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10" y="46"/>
                        <a:pt x="12" y="46"/>
                        <a:pt x="13" y="45"/>
                      </a:cubicBezTo>
                      <a:cubicBezTo>
                        <a:pt x="17" y="41"/>
                        <a:pt x="17" y="41"/>
                        <a:pt x="17" y="41"/>
                      </a:cubicBezTo>
                      <a:cubicBezTo>
                        <a:pt x="19" y="41"/>
                        <a:pt x="20" y="42"/>
                        <a:pt x="22" y="42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2" y="49"/>
                        <a:pt x="23" y="51"/>
                        <a:pt x="25" y="51"/>
                      </a:cubicBezTo>
                      <a:cubicBezTo>
                        <a:pt x="28" y="51"/>
                        <a:pt x="28" y="51"/>
                        <a:pt x="28" y="51"/>
                      </a:cubicBezTo>
                      <a:cubicBezTo>
                        <a:pt x="29" y="51"/>
                        <a:pt x="31" y="49"/>
                        <a:pt x="31" y="48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2" y="41"/>
                        <a:pt x="33" y="40"/>
                        <a:pt x="35" y="39"/>
                      </a:cubicBezTo>
                      <a:cubicBezTo>
                        <a:pt x="39" y="44"/>
                        <a:pt x="39" y="44"/>
                        <a:pt x="39" y="44"/>
                      </a:cubicBezTo>
                      <a:cubicBezTo>
                        <a:pt x="40" y="45"/>
                        <a:pt x="42" y="45"/>
                        <a:pt x="43" y="44"/>
                      </a:cubicBezTo>
                      <a:cubicBezTo>
                        <a:pt x="45" y="42"/>
                        <a:pt x="45" y="42"/>
                        <a:pt x="45" y="42"/>
                      </a:cubicBezTo>
                      <a:cubicBezTo>
                        <a:pt x="46" y="41"/>
                        <a:pt x="46" y="39"/>
                        <a:pt x="45" y="38"/>
                      </a:cubicBezTo>
                      <a:cubicBezTo>
                        <a:pt x="40" y="33"/>
                        <a:pt x="40" y="33"/>
                        <a:pt x="40" y="33"/>
                      </a:cubicBezTo>
                      <a:cubicBezTo>
                        <a:pt x="41" y="32"/>
                        <a:pt x="41" y="30"/>
                        <a:pt x="42" y="29"/>
                      </a:cubicBezTo>
                      <a:cubicBezTo>
                        <a:pt x="48" y="29"/>
                        <a:pt x="48" y="29"/>
                        <a:pt x="48" y="29"/>
                      </a:cubicBezTo>
                      <a:cubicBezTo>
                        <a:pt x="50" y="29"/>
                        <a:pt x="51" y="28"/>
                        <a:pt x="51" y="26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0" y="20"/>
                        <a:pt x="48" y="20"/>
                      </a:cubicBezTo>
                      <a:close/>
                      <a:moveTo>
                        <a:pt x="25" y="32"/>
                      </a:moveTo>
                      <a:cubicBezTo>
                        <a:pt x="21" y="32"/>
                        <a:pt x="18" y="29"/>
                        <a:pt x="18" y="25"/>
                      </a:cubicBezTo>
                      <a:cubicBezTo>
                        <a:pt x="18" y="21"/>
                        <a:pt x="21" y="18"/>
                        <a:pt x="25" y="18"/>
                      </a:cubicBezTo>
                      <a:cubicBezTo>
                        <a:pt x="29" y="18"/>
                        <a:pt x="32" y="21"/>
                        <a:pt x="32" y="25"/>
                      </a:cubicBezTo>
                      <a:cubicBezTo>
                        <a:pt x="32" y="29"/>
                        <a:pt x="29" y="32"/>
                        <a:pt x="25" y="3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30" name="Agrupar 29"/>
            <p:cNvGrpSpPr/>
            <p:nvPr/>
          </p:nvGrpSpPr>
          <p:grpSpPr>
            <a:xfrm>
              <a:off x="6583637" y="2068639"/>
              <a:ext cx="590795" cy="590795"/>
              <a:chOff x="6022053" y="4447017"/>
              <a:chExt cx="590795" cy="590795"/>
            </a:xfrm>
          </p:grpSpPr>
          <p:sp>
            <p:nvSpPr>
              <p:cNvPr id="36" name="Elipse 35"/>
              <p:cNvSpPr/>
              <p:nvPr/>
            </p:nvSpPr>
            <p:spPr>
              <a:xfrm rot="16200000">
                <a:off x="6022053" y="4447017"/>
                <a:ext cx="590795" cy="590795"/>
              </a:xfrm>
              <a:prstGeom prst="ellipse">
                <a:avLst/>
              </a:prstGeom>
              <a:solidFill>
                <a:srgbClr val="1F5080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7" name="Freeform 50"/>
              <p:cNvSpPr>
                <a:spLocks noEditPoints="1"/>
              </p:cNvSpPr>
              <p:nvPr/>
            </p:nvSpPr>
            <p:spPr bwMode="auto">
              <a:xfrm>
                <a:off x="6133883" y="4562972"/>
                <a:ext cx="367134" cy="358884"/>
              </a:xfrm>
              <a:custGeom>
                <a:avLst/>
                <a:gdLst>
                  <a:gd name="T0" fmla="*/ 712934202 w 112"/>
                  <a:gd name="T1" fmla="*/ 51375316 h 109"/>
                  <a:gd name="T2" fmla="*/ 662010150 w 112"/>
                  <a:gd name="T3" fmla="*/ 0 h 109"/>
                  <a:gd name="T4" fmla="*/ 547431034 w 112"/>
                  <a:gd name="T5" fmla="*/ 134863689 h 109"/>
                  <a:gd name="T6" fmla="*/ 324640830 w 112"/>
                  <a:gd name="T7" fmla="*/ 44953718 h 109"/>
                  <a:gd name="T8" fmla="*/ 0 w 112"/>
                  <a:gd name="T9" fmla="*/ 372478009 h 109"/>
                  <a:gd name="T10" fmla="*/ 324640830 w 112"/>
                  <a:gd name="T11" fmla="*/ 700002299 h 109"/>
                  <a:gd name="T12" fmla="*/ 649279137 w 112"/>
                  <a:gd name="T13" fmla="*/ 372478009 h 109"/>
                  <a:gd name="T14" fmla="*/ 598355085 w 112"/>
                  <a:gd name="T15" fmla="*/ 199082200 h 109"/>
                  <a:gd name="T16" fmla="*/ 712934202 w 112"/>
                  <a:gd name="T17" fmla="*/ 51375316 h 109"/>
                  <a:gd name="T18" fmla="*/ 604720592 w 112"/>
                  <a:gd name="T19" fmla="*/ 372478009 h 109"/>
                  <a:gd name="T20" fmla="*/ 324640830 w 112"/>
                  <a:gd name="T21" fmla="*/ 648626983 h 109"/>
                  <a:gd name="T22" fmla="*/ 50924052 w 112"/>
                  <a:gd name="T23" fmla="*/ 372478009 h 109"/>
                  <a:gd name="T24" fmla="*/ 324640830 w 112"/>
                  <a:gd name="T25" fmla="*/ 89907436 h 109"/>
                  <a:gd name="T26" fmla="*/ 515603501 w 112"/>
                  <a:gd name="T27" fmla="*/ 166974211 h 109"/>
                  <a:gd name="T28" fmla="*/ 318275324 w 112"/>
                  <a:gd name="T29" fmla="*/ 398166934 h 109"/>
                  <a:gd name="T30" fmla="*/ 165503168 w 112"/>
                  <a:gd name="T31" fmla="*/ 250460050 h 109"/>
                  <a:gd name="T32" fmla="*/ 114579117 w 112"/>
                  <a:gd name="T33" fmla="*/ 346789084 h 109"/>
                  <a:gd name="T34" fmla="*/ 273716778 w 112"/>
                  <a:gd name="T35" fmla="*/ 526606490 h 109"/>
                  <a:gd name="T36" fmla="*/ 305544311 w 112"/>
                  <a:gd name="T37" fmla="*/ 571562743 h 109"/>
                  <a:gd name="T38" fmla="*/ 343737350 w 112"/>
                  <a:gd name="T39" fmla="*/ 526606490 h 109"/>
                  <a:gd name="T40" fmla="*/ 566527553 w 112"/>
                  <a:gd name="T41" fmla="*/ 237614320 h 109"/>
                  <a:gd name="T42" fmla="*/ 604720592 w 112"/>
                  <a:gd name="T43" fmla="*/ 372478009 h 109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12" h="109">
                    <a:moveTo>
                      <a:pt x="112" y="8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77" y="12"/>
                      <a:pt x="65" y="7"/>
                      <a:pt x="51" y="7"/>
                    </a:cubicBezTo>
                    <a:cubicBezTo>
                      <a:pt x="23" y="7"/>
                      <a:pt x="0" y="30"/>
                      <a:pt x="0" y="58"/>
                    </a:cubicBezTo>
                    <a:cubicBezTo>
                      <a:pt x="0" y="86"/>
                      <a:pt x="23" y="109"/>
                      <a:pt x="51" y="109"/>
                    </a:cubicBezTo>
                    <a:cubicBezTo>
                      <a:pt x="79" y="109"/>
                      <a:pt x="102" y="86"/>
                      <a:pt x="102" y="58"/>
                    </a:cubicBezTo>
                    <a:cubicBezTo>
                      <a:pt x="102" y="48"/>
                      <a:pt x="99" y="38"/>
                      <a:pt x="94" y="31"/>
                    </a:cubicBezTo>
                    <a:lnTo>
                      <a:pt x="112" y="8"/>
                    </a:lnTo>
                    <a:close/>
                    <a:moveTo>
                      <a:pt x="95" y="58"/>
                    </a:moveTo>
                    <a:cubicBezTo>
                      <a:pt x="95" y="82"/>
                      <a:pt x="75" y="101"/>
                      <a:pt x="51" y="101"/>
                    </a:cubicBezTo>
                    <a:cubicBezTo>
                      <a:pt x="27" y="101"/>
                      <a:pt x="8" y="82"/>
                      <a:pt x="8" y="58"/>
                    </a:cubicBezTo>
                    <a:cubicBezTo>
                      <a:pt x="8" y="34"/>
                      <a:pt x="27" y="14"/>
                      <a:pt x="51" y="14"/>
                    </a:cubicBezTo>
                    <a:cubicBezTo>
                      <a:pt x="63" y="14"/>
                      <a:pt x="73" y="19"/>
                      <a:pt x="81" y="26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93" y="43"/>
                      <a:pt x="95" y="50"/>
                      <a:pt x="95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id-ID"/>
              </a:p>
            </p:txBody>
          </p:sp>
        </p:grpSp>
        <p:grpSp>
          <p:nvGrpSpPr>
            <p:cNvPr id="31" name="Agrupar 30"/>
            <p:cNvGrpSpPr/>
            <p:nvPr/>
          </p:nvGrpSpPr>
          <p:grpSpPr>
            <a:xfrm>
              <a:off x="3219929" y="2120713"/>
              <a:ext cx="590795" cy="590795"/>
              <a:chOff x="6641007" y="3787499"/>
              <a:chExt cx="590795" cy="590795"/>
            </a:xfrm>
          </p:grpSpPr>
          <p:sp>
            <p:nvSpPr>
              <p:cNvPr id="32" name="Elipse 31"/>
              <p:cNvSpPr/>
              <p:nvPr/>
            </p:nvSpPr>
            <p:spPr>
              <a:xfrm rot="16200000">
                <a:off x="6641007" y="3787499"/>
                <a:ext cx="590795" cy="590795"/>
              </a:xfrm>
              <a:prstGeom prst="ellipse">
                <a:avLst/>
              </a:prstGeom>
              <a:solidFill>
                <a:srgbClr val="0472DC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3" name="Group 326"/>
              <p:cNvGrpSpPr/>
              <p:nvPr/>
            </p:nvGrpSpPr>
            <p:grpSpPr>
              <a:xfrm>
                <a:off x="6830041" y="3936052"/>
                <a:ext cx="212725" cy="293688"/>
                <a:chOff x="5011738" y="2427288"/>
                <a:chExt cx="212725" cy="293688"/>
              </a:xfrm>
              <a:solidFill>
                <a:srgbClr val="FFFFFF"/>
              </a:solidFill>
            </p:grpSpPr>
            <p:sp>
              <p:nvSpPr>
                <p:cNvPr id="34" name="Freeform 63"/>
                <p:cNvSpPr>
                  <a:spLocks noEditPoints="1"/>
                </p:cNvSpPr>
                <p:nvPr/>
              </p:nvSpPr>
              <p:spPr bwMode="auto">
                <a:xfrm>
                  <a:off x="5011738" y="2427288"/>
                  <a:ext cx="212725" cy="293688"/>
                </a:xfrm>
                <a:custGeom>
                  <a:avLst/>
                  <a:gdLst/>
                  <a:ahLst/>
                  <a:cxnLst>
                    <a:cxn ang="0">
                      <a:pos x="78" y="11"/>
                    </a:cxn>
                    <a:cxn ang="0">
                      <a:pos x="84" y="11"/>
                    </a:cxn>
                    <a:cxn ang="0">
                      <a:pos x="84" y="0"/>
                    </a:cxn>
                    <a:cxn ang="0">
                      <a:pos x="0" y="0"/>
                    </a:cxn>
                    <a:cxn ang="0">
                      <a:pos x="0" y="11"/>
                    </a:cxn>
                    <a:cxn ang="0">
                      <a:pos x="7" y="11"/>
                    </a:cxn>
                    <a:cxn ang="0">
                      <a:pos x="30" y="52"/>
                    </a:cxn>
                    <a:cxn ang="0">
                      <a:pos x="30" y="64"/>
                    </a:cxn>
                    <a:cxn ang="0">
                      <a:pos x="8" y="105"/>
                    </a:cxn>
                    <a:cxn ang="0">
                      <a:pos x="0" y="105"/>
                    </a:cxn>
                    <a:cxn ang="0">
                      <a:pos x="0" y="116"/>
                    </a:cxn>
                    <a:cxn ang="0">
                      <a:pos x="84" y="116"/>
                    </a:cxn>
                    <a:cxn ang="0">
                      <a:pos x="84" y="105"/>
                    </a:cxn>
                    <a:cxn ang="0">
                      <a:pos x="78" y="105"/>
                    </a:cxn>
                    <a:cxn ang="0">
                      <a:pos x="55" y="64"/>
                    </a:cxn>
                    <a:cxn ang="0">
                      <a:pos x="55" y="52"/>
                    </a:cxn>
                    <a:cxn ang="0">
                      <a:pos x="78" y="11"/>
                    </a:cxn>
                    <a:cxn ang="0">
                      <a:pos x="52" y="69"/>
                    </a:cxn>
                    <a:cxn ang="0">
                      <a:pos x="72" y="105"/>
                    </a:cxn>
                    <a:cxn ang="0">
                      <a:pos x="67" y="105"/>
                    </a:cxn>
                    <a:cxn ang="0">
                      <a:pos x="56" y="93"/>
                    </a:cxn>
                    <a:cxn ang="0">
                      <a:pos x="43" y="77"/>
                    </a:cxn>
                    <a:cxn ang="0">
                      <a:pos x="30" y="93"/>
                    </a:cxn>
                    <a:cxn ang="0">
                      <a:pos x="20" y="105"/>
                    </a:cxn>
                    <a:cxn ang="0">
                      <a:pos x="13" y="105"/>
                    </a:cxn>
                    <a:cxn ang="0">
                      <a:pos x="34" y="69"/>
                    </a:cxn>
                    <a:cxn ang="0">
                      <a:pos x="36" y="69"/>
                    </a:cxn>
                    <a:cxn ang="0">
                      <a:pos x="36" y="48"/>
                    </a:cxn>
                    <a:cxn ang="0">
                      <a:pos x="34" y="47"/>
                    </a:cxn>
                    <a:cxn ang="0">
                      <a:pos x="13" y="11"/>
                    </a:cxn>
                    <a:cxn ang="0">
                      <a:pos x="72" y="11"/>
                    </a:cxn>
                    <a:cxn ang="0">
                      <a:pos x="52" y="47"/>
                    </a:cxn>
                    <a:cxn ang="0">
                      <a:pos x="49" y="48"/>
                    </a:cxn>
                    <a:cxn ang="0">
                      <a:pos x="49" y="69"/>
                    </a:cxn>
                    <a:cxn ang="0">
                      <a:pos x="52" y="69"/>
                    </a:cxn>
                  </a:cxnLst>
                  <a:rect l="0" t="0" r="r" b="b"/>
                  <a:pathLst>
                    <a:path w="84" h="116">
                      <a:moveTo>
                        <a:pt x="78" y="11"/>
                      </a:moveTo>
                      <a:cubicBezTo>
                        <a:pt x="84" y="11"/>
                        <a:pt x="84" y="11"/>
                        <a:pt x="84" y="11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33"/>
                        <a:pt x="16" y="48"/>
                        <a:pt x="30" y="52"/>
                      </a:cubicBezTo>
                      <a:cubicBezTo>
                        <a:pt x="30" y="64"/>
                        <a:pt x="30" y="64"/>
                        <a:pt x="30" y="64"/>
                      </a:cubicBezTo>
                      <a:cubicBezTo>
                        <a:pt x="17" y="69"/>
                        <a:pt x="9" y="83"/>
                        <a:pt x="8" y="105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84" y="116"/>
                        <a:pt x="84" y="116"/>
                        <a:pt x="84" y="116"/>
                      </a:cubicBezTo>
                      <a:cubicBezTo>
                        <a:pt x="84" y="105"/>
                        <a:pt x="84" y="105"/>
                        <a:pt x="84" y="105"/>
                      </a:cubicBezTo>
                      <a:cubicBezTo>
                        <a:pt x="78" y="105"/>
                        <a:pt x="78" y="105"/>
                        <a:pt x="78" y="105"/>
                      </a:cubicBezTo>
                      <a:cubicBezTo>
                        <a:pt x="77" y="83"/>
                        <a:pt x="69" y="69"/>
                        <a:pt x="55" y="64"/>
                      </a:cubicBezTo>
                      <a:cubicBezTo>
                        <a:pt x="55" y="52"/>
                        <a:pt x="55" y="52"/>
                        <a:pt x="55" y="52"/>
                      </a:cubicBezTo>
                      <a:cubicBezTo>
                        <a:pt x="69" y="48"/>
                        <a:pt x="77" y="33"/>
                        <a:pt x="78" y="11"/>
                      </a:cubicBezTo>
                      <a:close/>
                      <a:moveTo>
                        <a:pt x="52" y="69"/>
                      </a:moveTo>
                      <a:cubicBezTo>
                        <a:pt x="67" y="73"/>
                        <a:pt x="72" y="90"/>
                        <a:pt x="72" y="105"/>
                      </a:cubicBezTo>
                      <a:cubicBezTo>
                        <a:pt x="67" y="105"/>
                        <a:pt x="67" y="105"/>
                        <a:pt x="67" y="105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43" y="77"/>
                        <a:pt x="43" y="77"/>
                        <a:pt x="43" y="77"/>
                      </a:cubicBezTo>
                      <a:cubicBezTo>
                        <a:pt x="30" y="93"/>
                        <a:pt x="30" y="93"/>
                        <a:pt x="30" y="93"/>
                      </a:cubicBezTo>
                      <a:cubicBezTo>
                        <a:pt x="20" y="105"/>
                        <a:pt x="20" y="105"/>
                        <a:pt x="20" y="105"/>
                      </a:cubicBezTo>
                      <a:cubicBezTo>
                        <a:pt x="13" y="105"/>
                        <a:pt x="13" y="105"/>
                        <a:pt x="13" y="105"/>
                      </a:cubicBezTo>
                      <a:cubicBezTo>
                        <a:pt x="14" y="90"/>
                        <a:pt x="18" y="73"/>
                        <a:pt x="34" y="69"/>
                      </a:cubicBezTo>
                      <a:cubicBezTo>
                        <a:pt x="36" y="69"/>
                        <a:pt x="36" y="69"/>
                        <a:pt x="36" y="69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34" y="47"/>
                        <a:pt x="34" y="47"/>
                        <a:pt x="34" y="47"/>
                      </a:cubicBezTo>
                      <a:cubicBezTo>
                        <a:pt x="18" y="43"/>
                        <a:pt x="14" y="27"/>
                        <a:pt x="13" y="11"/>
                      </a:cubicBezTo>
                      <a:cubicBezTo>
                        <a:pt x="72" y="11"/>
                        <a:pt x="72" y="11"/>
                        <a:pt x="72" y="11"/>
                      </a:cubicBezTo>
                      <a:cubicBezTo>
                        <a:pt x="72" y="27"/>
                        <a:pt x="67" y="43"/>
                        <a:pt x="52" y="47"/>
                      </a:cubicBezTo>
                      <a:cubicBezTo>
                        <a:pt x="49" y="48"/>
                        <a:pt x="49" y="48"/>
                        <a:pt x="49" y="48"/>
                      </a:cubicBezTo>
                      <a:cubicBezTo>
                        <a:pt x="49" y="69"/>
                        <a:pt x="49" y="69"/>
                        <a:pt x="49" y="69"/>
                      </a:cubicBezTo>
                      <a:lnTo>
                        <a:pt x="52" y="6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35" name="Freeform 64"/>
                <p:cNvSpPr/>
                <p:nvPr/>
              </p:nvSpPr>
              <p:spPr bwMode="auto">
                <a:xfrm>
                  <a:off x="5092701" y="2516188"/>
                  <a:ext cx="60325" cy="34925"/>
                </a:xfrm>
                <a:custGeom>
                  <a:avLst/>
                  <a:gdLst/>
                  <a:ahLst/>
                  <a:cxnLst>
                    <a:cxn ang="0">
                      <a:pos x="38" y="0"/>
                    </a:cxn>
                    <a:cxn ang="0">
                      <a:pos x="0" y="0"/>
                    </a:cxn>
                    <a:cxn ang="0">
                      <a:pos x="9" y="11"/>
                    </a:cxn>
                    <a:cxn ang="0">
                      <a:pos x="19" y="22"/>
                    </a:cxn>
                    <a:cxn ang="0">
                      <a:pos x="29" y="11"/>
                    </a:cxn>
                    <a:cxn ang="0">
                      <a:pos x="38" y="0"/>
                    </a:cxn>
                  </a:cxnLst>
                  <a:rect l="0" t="0" r="r" b="b"/>
                  <a:pathLst>
                    <a:path w="38" h="22">
                      <a:moveTo>
                        <a:pt x="38" y="0"/>
                      </a:moveTo>
                      <a:lnTo>
                        <a:pt x="0" y="0"/>
                      </a:lnTo>
                      <a:lnTo>
                        <a:pt x="9" y="11"/>
                      </a:lnTo>
                      <a:lnTo>
                        <a:pt x="19" y="22"/>
                      </a:lnTo>
                      <a:lnTo>
                        <a:pt x="29" y="11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</p:grpSp>
      <p:sp>
        <p:nvSpPr>
          <p:cNvPr id="77" name="Rectángulo 76"/>
          <p:cNvSpPr/>
          <p:nvPr/>
        </p:nvSpPr>
        <p:spPr>
          <a:xfrm>
            <a:off x="670859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78" name="Rectángulo 77"/>
          <p:cNvSpPr/>
          <p:nvPr/>
        </p:nvSpPr>
        <p:spPr>
          <a:xfrm>
            <a:off x="2645442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79" name="Rectángulo 78"/>
          <p:cNvSpPr/>
          <p:nvPr/>
        </p:nvSpPr>
        <p:spPr>
          <a:xfrm>
            <a:off x="4589139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6543046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133" name="Marcador de texto 80"/>
          <p:cNvSpPr>
            <a:spLocks noGrp="1"/>
          </p:cNvSpPr>
          <p:nvPr>
            <p:ph type="body" sz="quarter" idx="29"/>
          </p:nvPr>
        </p:nvSpPr>
        <p:spPr>
          <a:xfrm>
            <a:off x="167399" y="4715482"/>
            <a:ext cx="606439" cy="498496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34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73838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35" name="Marcador de texto 5"/>
          <p:cNvSpPr>
            <a:spLocks noGrp="1"/>
          </p:cNvSpPr>
          <p:nvPr>
            <p:ph type="body" sz="quarter" idx="42"/>
          </p:nvPr>
        </p:nvSpPr>
        <p:spPr>
          <a:xfrm>
            <a:off x="773838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6" name="Marcador de texto 6"/>
          <p:cNvSpPr>
            <a:spLocks noGrp="1"/>
          </p:cNvSpPr>
          <p:nvPr>
            <p:ph type="body" sz="quarter" idx="44"/>
          </p:nvPr>
        </p:nvSpPr>
        <p:spPr>
          <a:xfrm>
            <a:off x="3018811" y="5164283"/>
            <a:ext cx="1499216" cy="1140620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37" name="Marcador de texto 7"/>
          <p:cNvSpPr>
            <a:spLocks noGrp="1"/>
          </p:cNvSpPr>
          <p:nvPr>
            <p:ph type="body" sz="quarter" idx="45"/>
          </p:nvPr>
        </p:nvSpPr>
        <p:spPr>
          <a:xfrm>
            <a:off x="3018642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8" name="Marcador de texto 8"/>
          <p:cNvSpPr>
            <a:spLocks noGrp="1"/>
          </p:cNvSpPr>
          <p:nvPr>
            <p:ph type="body" sz="quarter" idx="47"/>
          </p:nvPr>
        </p:nvSpPr>
        <p:spPr>
          <a:xfrm>
            <a:off x="5269897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39" name="Marcador de texto 9"/>
          <p:cNvSpPr>
            <a:spLocks noGrp="1"/>
          </p:cNvSpPr>
          <p:nvPr>
            <p:ph type="body" sz="quarter" idx="48"/>
          </p:nvPr>
        </p:nvSpPr>
        <p:spPr>
          <a:xfrm>
            <a:off x="5269897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0" name="Marcador de texto 10"/>
          <p:cNvSpPr>
            <a:spLocks noGrp="1"/>
          </p:cNvSpPr>
          <p:nvPr>
            <p:ph type="body" sz="quarter" idx="50"/>
          </p:nvPr>
        </p:nvSpPr>
        <p:spPr>
          <a:xfrm>
            <a:off x="7478537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41" name="Marcador de texto 11"/>
          <p:cNvSpPr>
            <a:spLocks noGrp="1"/>
          </p:cNvSpPr>
          <p:nvPr>
            <p:ph type="body" sz="quarter" idx="51"/>
          </p:nvPr>
        </p:nvSpPr>
        <p:spPr>
          <a:xfrm>
            <a:off x="7478537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2" name="Marcador de texto 12"/>
          <p:cNvSpPr>
            <a:spLocks noGrp="1"/>
          </p:cNvSpPr>
          <p:nvPr>
            <p:ph type="body" sz="quarter" idx="49"/>
          </p:nvPr>
        </p:nvSpPr>
        <p:spPr>
          <a:xfrm>
            <a:off x="6769114" y="4715482"/>
            <a:ext cx="709424" cy="498496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3" name="Marcador de texto 13"/>
          <p:cNvSpPr>
            <a:spLocks noGrp="1"/>
          </p:cNvSpPr>
          <p:nvPr>
            <p:ph type="body" sz="quarter" idx="46"/>
          </p:nvPr>
        </p:nvSpPr>
        <p:spPr>
          <a:xfrm>
            <a:off x="4663458" y="4715482"/>
            <a:ext cx="606439" cy="498496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4" name="Marcador de texto 14"/>
          <p:cNvSpPr>
            <a:spLocks noGrp="1"/>
          </p:cNvSpPr>
          <p:nvPr>
            <p:ph type="body" sz="quarter" idx="43"/>
          </p:nvPr>
        </p:nvSpPr>
        <p:spPr>
          <a:xfrm>
            <a:off x="2412203" y="4715482"/>
            <a:ext cx="606439" cy="498496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10 MAY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/>
              <a:t>1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2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/>
              <a:t>3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4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/>
              <a:t>5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dirty="0"/>
              <a:t>6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7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/>
              <a:t>8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9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34"/>
          </p:nvPr>
        </p:nvSpPr>
        <p:spPr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s-ES" dirty="0"/>
              <a:t>10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11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12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13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14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15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16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s-ES" dirty="0"/>
              <a:t>17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42"/>
          </p:nvPr>
        </p:nvSpPr>
        <p:spPr>
          <a:ln>
            <a:solidFill>
              <a:srgbClr val="0961B8"/>
            </a:solidFill>
          </a:ln>
        </p:spPr>
        <p:txBody>
          <a:bodyPr/>
          <a:lstStyle/>
          <a:p>
            <a:r>
              <a:rPr lang="es-ES" dirty="0"/>
              <a:t>28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s-ES" dirty="0"/>
              <a:t>19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s-ES" dirty="0"/>
              <a:t>20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s-ES" dirty="0"/>
              <a:t>21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" dirty="0"/>
              <a:t>22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s-ES" dirty="0"/>
              <a:t>23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s-ES" dirty="0"/>
              <a:t>24</a:t>
            </a:r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25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s-ES" dirty="0"/>
              <a:t>26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s-ES" dirty="0"/>
              <a:t>27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s-ES" dirty="0"/>
              <a:t>28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53"/>
          </p:nvPr>
        </p:nvSpPr>
        <p:spPr>
          <a:ln>
            <a:solidFill>
              <a:srgbClr val="0961B8"/>
            </a:solidFill>
          </a:ln>
        </p:spPr>
        <p:txBody>
          <a:bodyPr/>
          <a:lstStyle/>
          <a:p>
            <a:r>
              <a:rPr lang="es-ES" dirty="0"/>
              <a:t>29</a:t>
            </a:r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s-ES" dirty="0"/>
              <a:t>30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s-ES" dirty="0"/>
              <a:t>31</a:t>
            </a:r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1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2</a:t>
            </a:r>
          </a:p>
        </p:txBody>
      </p:sp>
      <p:sp>
        <p:nvSpPr>
          <p:cNvPr id="38" name="Marcador de texto 37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3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s-ES" dirty="0"/>
              <a:t>28 MAY</a:t>
            </a:r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6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s-ES" dirty="0"/>
              <a:t>29 MAY</a:t>
            </a:r>
          </a:p>
        </p:txBody>
      </p:sp>
      <p:sp>
        <p:nvSpPr>
          <p:cNvPr id="42" name="Marcador de texto 41"/>
          <p:cNvSpPr>
            <a:spLocks noGrp="1"/>
          </p:cNvSpPr>
          <p:nvPr>
            <p:ph type="body" sz="quarter" idx="6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64" name="Marcador de texto 63"/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46" name="Group 284"/>
          <p:cNvGrpSpPr/>
          <p:nvPr/>
        </p:nvGrpSpPr>
        <p:grpSpPr>
          <a:xfrm>
            <a:off x="7316409" y="1727422"/>
            <a:ext cx="464502" cy="469551"/>
            <a:chOff x="4427538" y="1254125"/>
            <a:chExt cx="292100" cy="295275"/>
          </a:xfrm>
          <a:solidFill>
            <a:srgbClr val="FFFFFF"/>
          </a:solidFill>
        </p:grpSpPr>
        <p:sp>
          <p:nvSpPr>
            <p:cNvPr id="47" name="Freeform 211"/>
            <p:cNvSpPr/>
            <p:nvPr/>
          </p:nvSpPr>
          <p:spPr bwMode="auto">
            <a:xfrm>
              <a:off x="4471988" y="1287463"/>
              <a:ext cx="33338" cy="33338"/>
            </a:xfrm>
            <a:custGeom>
              <a:avLst/>
              <a:gdLst/>
              <a:ahLst/>
              <a:cxnLst>
                <a:cxn ang="0">
                  <a:pos x="12" y="7"/>
                </a:cxn>
                <a:cxn ang="0">
                  <a:pos x="7" y="2"/>
                </a:cxn>
                <a:cxn ang="0">
                  <a:pos x="2" y="2"/>
                </a:cxn>
                <a:cxn ang="0">
                  <a:pos x="2" y="7"/>
                </a:cxn>
                <a:cxn ang="0">
                  <a:pos x="7" y="12"/>
                </a:cxn>
                <a:cxn ang="0">
                  <a:pos x="12" y="12"/>
                </a:cxn>
                <a:cxn ang="0">
                  <a:pos x="12" y="7"/>
                </a:cxn>
              </a:cxnLst>
              <a:rect l="0" t="0" r="r" b="b"/>
              <a:pathLst>
                <a:path w="13" h="13">
                  <a:moveTo>
                    <a:pt x="12" y="7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10" y="13"/>
                    <a:pt x="12" y="12"/>
                  </a:cubicBezTo>
                  <a:cubicBezTo>
                    <a:pt x="13" y="11"/>
                    <a:pt x="13" y="8"/>
                    <a:pt x="1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8" name="Freeform 212"/>
            <p:cNvSpPr/>
            <p:nvPr/>
          </p:nvSpPr>
          <p:spPr bwMode="auto">
            <a:xfrm>
              <a:off x="4427538" y="1382713"/>
              <a:ext cx="34925" cy="1905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4" y="7"/>
                </a:cxn>
                <a:cxn ang="0">
                  <a:pos x="11" y="7"/>
                </a:cxn>
                <a:cxn ang="0">
                  <a:pos x="14" y="4"/>
                </a:cxn>
                <a:cxn ang="0">
                  <a:pos x="11" y="0"/>
                </a:cxn>
              </a:cxnLst>
              <a:rect l="0" t="0" r="r" b="b"/>
              <a:pathLst>
                <a:path w="14" h="7">
                  <a:moveTo>
                    <a:pt x="1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3" y="7"/>
                    <a:pt x="14" y="6"/>
                    <a:pt x="14" y="4"/>
                  </a:cubicBezTo>
                  <a:cubicBezTo>
                    <a:pt x="14" y="2"/>
                    <a:pt x="13" y="0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9" name="Freeform 213"/>
            <p:cNvSpPr/>
            <p:nvPr/>
          </p:nvSpPr>
          <p:spPr bwMode="auto">
            <a:xfrm>
              <a:off x="4684713" y="1401763"/>
              <a:ext cx="34925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3" y="8"/>
                </a:cxn>
                <a:cxn ang="0">
                  <a:pos x="10" y="8"/>
                </a:cxn>
                <a:cxn ang="0">
                  <a:pos x="14" y="4"/>
                </a:cxn>
                <a:cxn ang="0">
                  <a:pos x="10" y="0"/>
                </a:cxn>
              </a:cxnLst>
              <a:rect l="0" t="0" r="r" b="b"/>
              <a:pathLst>
                <a:path w="14" h="8">
                  <a:moveTo>
                    <a:pt x="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4" y="6"/>
                    <a:pt x="14" y="4"/>
                  </a:cubicBezTo>
                  <a:cubicBezTo>
                    <a:pt x="14" y="2"/>
                    <a:pt x="12" y="0"/>
                    <a:pt x="1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0" name="Freeform 214"/>
            <p:cNvSpPr/>
            <p:nvPr/>
          </p:nvSpPr>
          <p:spPr bwMode="auto">
            <a:xfrm>
              <a:off x="4654551" y="1303338"/>
              <a:ext cx="31750" cy="31750"/>
            </a:xfrm>
            <a:custGeom>
              <a:avLst/>
              <a:gdLst/>
              <a:ahLst/>
              <a:cxnLst>
                <a:cxn ang="0">
                  <a:pos x="12" y="1"/>
                </a:cxn>
                <a:cxn ang="0">
                  <a:pos x="6" y="1"/>
                </a:cxn>
                <a:cxn ang="0">
                  <a:pos x="1" y="6"/>
                </a:cxn>
                <a:cxn ang="0">
                  <a:pos x="1" y="11"/>
                </a:cxn>
                <a:cxn ang="0">
                  <a:pos x="6" y="11"/>
                </a:cxn>
                <a:cxn ang="0">
                  <a:pos x="12" y="6"/>
                </a:cxn>
                <a:cxn ang="0">
                  <a:pos x="12" y="1"/>
                </a:cxn>
              </a:cxnLst>
              <a:rect l="0" t="0" r="r" b="b"/>
              <a:pathLst>
                <a:path w="13" h="13">
                  <a:moveTo>
                    <a:pt x="12" y="1"/>
                  </a:moveTo>
                  <a:cubicBezTo>
                    <a:pt x="10" y="0"/>
                    <a:pt x="8" y="0"/>
                    <a:pt x="6" y="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3" y="13"/>
                    <a:pt x="5" y="13"/>
                    <a:pt x="6" y="11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3" y="2"/>
                    <a:pt x="1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1" name="Freeform 215"/>
            <p:cNvSpPr/>
            <p:nvPr/>
          </p:nvSpPr>
          <p:spPr bwMode="auto">
            <a:xfrm>
              <a:off x="4573588" y="1254125"/>
              <a:ext cx="17463" cy="38100"/>
            </a:xfrm>
            <a:custGeom>
              <a:avLst/>
              <a:gdLst/>
              <a:ahLst/>
              <a:cxnLst>
                <a:cxn ang="0">
                  <a:pos x="4" y="15"/>
                </a:cxn>
                <a:cxn ang="0">
                  <a:pos x="6" y="14"/>
                </a:cxn>
                <a:cxn ang="0">
                  <a:pos x="7" y="11"/>
                </a:cxn>
                <a:cxn ang="0">
                  <a:pos x="7" y="4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11"/>
                </a:cxn>
                <a:cxn ang="0">
                  <a:pos x="4" y="15"/>
                </a:cxn>
              </a:cxnLst>
              <a:rect l="0" t="0" r="r" b="b"/>
              <a:pathLst>
                <a:path w="7" h="15">
                  <a:moveTo>
                    <a:pt x="4" y="15"/>
                  </a:moveTo>
                  <a:cubicBezTo>
                    <a:pt x="5" y="15"/>
                    <a:pt x="6" y="14"/>
                    <a:pt x="6" y="14"/>
                  </a:cubicBezTo>
                  <a:cubicBezTo>
                    <a:pt x="7" y="13"/>
                    <a:pt x="7" y="12"/>
                    <a:pt x="7" y="1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5"/>
                    <a:pt x="4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2" name="Freeform 216"/>
            <p:cNvSpPr>
              <a:spLocks noEditPoints="1"/>
            </p:cNvSpPr>
            <p:nvPr/>
          </p:nvSpPr>
          <p:spPr bwMode="auto">
            <a:xfrm>
              <a:off x="4500563" y="1327150"/>
              <a:ext cx="146050" cy="166688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0" y="29"/>
                </a:cxn>
                <a:cxn ang="0">
                  <a:pos x="14" y="54"/>
                </a:cxn>
                <a:cxn ang="0">
                  <a:pos x="14" y="66"/>
                </a:cxn>
                <a:cxn ang="0">
                  <a:pos x="44" y="66"/>
                </a:cxn>
                <a:cxn ang="0">
                  <a:pos x="44" y="54"/>
                </a:cxn>
                <a:cxn ang="0">
                  <a:pos x="58" y="29"/>
                </a:cxn>
                <a:cxn ang="0">
                  <a:pos x="29" y="0"/>
                </a:cxn>
                <a:cxn ang="0">
                  <a:pos x="40" y="48"/>
                </a:cxn>
                <a:cxn ang="0">
                  <a:pos x="36" y="50"/>
                </a:cxn>
                <a:cxn ang="0">
                  <a:pos x="36" y="54"/>
                </a:cxn>
                <a:cxn ang="0">
                  <a:pos x="36" y="58"/>
                </a:cxn>
                <a:cxn ang="0">
                  <a:pos x="22" y="58"/>
                </a:cxn>
                <a:cxn ang="0">
                  <a:pos x="22" y="54"/>
                </a:cxn>
                <a:cxn ang="0">
                  <a:pos x="22" y="50"/>
                </a:cxn>
                <a:cxn ang="0">
                  <a:pos x="18" y="48"/>
                </a:cxn>
                <a:cxn ang="0">
                  <a:pos x="7" y="29"/>
                </a:cxn>
                <a:cxn ang="0">
                  <a:pos x="29" y="8"/>
                </a:cxn>
                <a:cxn ang="0">
                  <a:pos x="51" y="29"/>
                </a:cxn>
                <a:cxn ang="0">
                  <a:pos x="40" y="48"/>
                </a:cxn>
              </a:cxnLst>
              <a:rect l="0" t="0" r="r" b="b"/>
              <a:pathLst>
                <a:path w="58" h="66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0"/>
                    <a:pt x="6" y="49"/>
                    <a:pt x="14" y="54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52" y="49"/>
                    <a:pt x="58" y="4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lose/>
                  <a:moveTo>
                    <a:pt x="40" y="48"/>
                  </a:moveTo>
                  <a:cubicBezTo>
                    <a:pt x="36" y="50"/>
                    <a:pt x="36" y="50"/>
                    <a:pt x="36" y="5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1" y="44"/>
                    <a:pt x="7" y="37"/>
                    <a:pt x="7" y="29"/>
                  </a:cubicBezTo>
                  <a:cubicBezTo>
                    <a:pt x="7" y="17"/>
                    <a:pt x="17" y="8"/>
                    <a:pt x="29" y="8"/>
                  </a:cubicBezTo>
                  <a:cubicBezTo>
                    <a:pt x="41" y="8"/>
                    <a:pt x="51" y="17"/>
                    <a:pt x="51" y="29"/>
                  </a:cubicBezTo>
                  <a:cubicBezTo>
                    <a:pt x="51" y="37"/>
                    <a:pt x="47" y="44"/>
                    <a:pt x="40" y="4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3" name="Freeform 217"/>
            <p:cNvSpPr/>
            <p:nvPr/>
          </p:nvSpPr>
          <p:spPr bwMode="auto">
            <a:xfrm>
              <a:off x="4535488" y="1511300"/>
              <a:ext cx="76200" cy="381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8" y="7"/>
                </a:cxn>
                <a:cxn ang="0">
                  <a:pos x="8" y="8"/>
                </a:cxn>
                <a:cxn ang="0">
                  <a:pos x="15" y="15"/>
                </a:cxn>
                <a:cxn ang="0">
                  <a:pos x="22" y="8"/>
                </a:cxn>
                <a:cxn ang="0">
                  <a:pos x="22" y="7"/>
                </a:cxn>
                <a:cxn ang="0">
                  <a:pos x="30" y="7"/>
                </a:cxn>
                <a:cxn ang="0">
                  <a:pos x="30" y="0"/>
                </a:cxn>
                <a:cxn ang="0">
                  <a:pos x="0" y="0"/>
                </a:cxn>
                <a:cxn ang="0">
                  <a:pos x="0" y="7"/>
                </a:cxn>
              </a:cxnLst>
              <a:rect l="0" t="0" r="r" b="b"/>
              <a:pathLst>
                <a:path w="30" h="15"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2"/>
                    <a:pt x="11" y="15"/>
                    <a:pt x="15" y="15"/>
                  </a:cubicBezTo>
                  <a:cubicBezTo>
                    <a:pt x="19" y="15"/>
                    <a:pt x="22" y="12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56" name="Group 327"/>
          <p:cNvGrpSpPr/>
          <p:nvPr/>
        </p:nvGrpSpPr>
        <p:grpSpPr>
          <a:xfrm>
            <a:off x="7363414" y="4722173"/>
            <a:ext cx="349034" cy="350931"/>
            <a:chOff x="4427538" y="2427288"/>
            <a:chExt cx="292101" cy="293688"/>
          </a:xfrm>
          <a:solidFill>
            <a:srgbClr val="FFFFFF"/>
          </a:solidFill>
        </p:grpSpPr>
        <p:sp>
          <p:nvSpPr>
            <p:cNvPr id="57" name="Freeform 58"/>
            <p:cNvSpPr>
              <a:spLocks noEditPoints="1"/>
            </p:cNvSpPr>
            <p:nvPr/>
          </p:nvSpPr>
          <p:spPr bwMode="auto">
            <a:xfrm>
              <a:off x="4427538" y="2519363"/>
              <a:ext cx="201613" cy="201613"/>
            </a:xfrm>
            <a:custGeom>
              <a:avLst/>
              <a:gdLst/>
              <a:ahLst/>
              <a:cxnLst>
                <a:cxn ang="0">
                  <a:pos x="75" y="32"/>
                </a:cxn>
                <a:cxn ang="0">
                  <a:pos x="64" y="32"/>
                </a:cxn>
                <a:cxn ang="0">
                  <a:pos x="61" y="26"/>
                </a:cxn>
                <a:cxn ang="0">
                  <a:pos x="69" y="19"/>
                </a:cxn>
                <a:cxn ang="0">
                  <a:pos x="69" y="13"/>
                </a:cxn>
                <a:cxn ang="0">
                  <a:pos x="66" y="10"/>
                </a:cxn>
                <a:cxn ang="0">
                  <a:pos x="59" y="10"/>
                </a:cxn>
                <a:cxn ang="0">
                  <a:pos x="52" y="17"/>
                </a:cxn>
                <a:cxn ang="0">
                  <a:pos x="45" y="14"/>
                </a:cxn>
                <a:cxn ang="0">
                  <a:pos x="45" y="5"/>
                </a:cxn>
                <a:cxn ang="0">
                  <a:pos x="41" y="0"/>
                </a:cxn>
                <a:cxn ang="0">
                  <a:pos x="37" y="0"/>
                </a:cxn>
                <a:cxn ang="0">
                  <a:pos x="32" y="5"/>
                </a:cxn>
                <a:cxn ang="0">
                  <a:pos x="32" y="14"/>
                </a:cxn>
                <a:cxn ang="0">
                  <a:pos x="25" y="17"/>
                </a:cxn>
                <a:cxn ang="0">
                  <a:pos x="19" y="11"/>
                </a:cxn>
                <a:cxn ang="0">
                  <a:pos x="12" y="11"/>
                </a:cxn>
                <a:cxn ang="0">
                  <a:pos x="9" y="14"/>
                </a:cxn>
                <a:cxn ang="0">
                  <a:pos x="9" y="21"/>
                </a:cxn>
                <a:cxn ang="0">
                  <a:pos x="16" y="27"/>
                </a:cxn>
                <a:cxn ang="0">
                  <a:pos x="13" y="35"/>
                </a:cxn>
                <a:cxn ang="0">
                  <a:pos x="4" y="35"/>
                </a:cxn>
                <a:cxn ang="0">
                  <a:pos x="0" y="39"/>
                </a:cxn>
                <a:cxn ang="0">
                  <a:pos x="0" y="44"/>
                </a:cxn>
                <a:cxn ang="0">
                  <a:pos x="4" y="48"/>
                </a:cxn>
                <a:cxn ang="0">
                  <a:pos x="13" y="48"/>
                </a:cxn>
                <a:cxn ang="0">
                  <a:pos x="17" y="55"/>
                </a:cxn>
                <a:cxn ang="0">
                  <a:pos x="11" y="61"/>
                </a:cxn>
                <a:cxn ang="0">
                  <a:pos x="11" y="68"/>
                </a:cxn>
                <a:cxn ang="0">
                  <a:pos x="14" y="71"/>
                </a:cxn>
                <a:cxn ang="0">
                  <a:pos x="20" y="71"/>
                </a:cxn>
                <a:cxn ang="0">
                  <a:pos x="27" y="64"/>
                </a:cxn>
                <a:cxn ang="0">
                  <a:pos x="34" y="66"/>
                </a:cxn>
                <a:cxn ang="0">
                  <a:pos x="34" y="76"/>
                </a:cxn>
                <a:cxn ang="0">
                  <a:pos x="39" y="80"/>
                </a:cxn>
                <a:cxn ang="0">
                  <a:pos x="43" y="80"/>
                </a:cxn>
                <a:cxn ang="0">
                  <a:pos x="48" y="76"/>
                </a:cxn>
                <a:cxn ang="0">
                  <a:pos x="48" y="65"/>
                </a:cxn>
                <a:cxn ang="0">
                  <a:pos x="54" y="62"/>
                </a:cxn>
                <a:cxn ang="0">
                  <a:pos x="61" y="69"/>
                </a:cxn>
                <a:cxn ang="0">
                  <a:pos x="67" y="69"/>
                </a:cxn>
                <a:cxn ang="0">
                  <a:pos x="70" y="66"/>
                </a:cxn>
                <a:cxn ang="0">
                  <a:pos x="70" y="60"/>
                </a:cxn>
                <a:cxn ang="0">
                  <a:pos x="63" y="52"/>
                </a:cxn>
                <a:cxn ang="0">
                  <a:pos x="65" y="46"/>
                </a:cxn>
                <a:cxn ang="0">
                  <a:pos x="75" y="46"/>
                </a:cxn>
                <a:cxn ang="0">
                  <a:pos x="80" y="41"/>
                </a:cxn>
                <a:cxn ang="0">
                  <a:pos x="80" y="37"/>
                </a:cxn>
                <a:cxn ang="0">
                  <a:pos x="75" y="32"/>
                </a:cxn>
                <a:cxn ang="0">
                  <a:pos x="39" y="51"/>
                </a:cxn>
                <a:cxn ang="0">
                  <a:pos x="28" y="40"/>
                </a:cxn>
                <a:cxn ang="0">
                  <a:pos x="39" y="29"/>
                </a:cxn>
                <a:cxn ang="0">
                  <a:pos x="50" y="40"/>
                </a:cxn>
                <a:cxn ang="0">
                  <a:pos x="39" y="51"/>
                </a:cxn>
              </a:cxnLst>
              <a:rect l="0" t="0" r="r" b="b"/>
              <a:pathLst>
                <a:path w="80" h="80">
                  <a:moveTo>
                    <a:pt x="75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30"/>
                    <a:pt x="63" y="28"/>
                    <a:pt x="61" y="26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1" y="17"/>
                    <a:pt x="71" y="14"/>
                    <a:pt x="69" y="13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8"/>
                    <a:pt x="61" y="8"/>
                    <a:pt x="59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0" y="16"/>
                    <a:pt x="48" y="15"/>
                    <a:pt x="45" y="14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4" y="0"/>
                    <a:pt x="32" y="2"/>
                    <a:pt x="32" y="5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5"/>
                    <a:pt x="27" y="16"/>
                    <a:pt x="25" y="17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9"/>
                    <a:pt x="14" y="9"/>
                    <a:pt x="12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6"/>
                    <a:pt x="8" y="19"/>
                    <a:pt x="9" y="21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9"/>
                    <a:pt x="13" y="32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0" y="37"/>
                    <a:pt x="0" y="3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4" y="51"/>
                    <a:pt x="15" y="53"/>
                    <a:pt x="17" y="55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9" y="63"/>
                    <a:pt x="9" y="66"/>
                    <a:pt x="11" y="68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6" y="72"/>
                    <a:pt x="19" y="72"/>
                    <a:pt x="20" y="71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9" y="65"/>
                    <a:pt x="32" y="66"/>
                    <a:pt x="34" y="6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4" y="78"/>
                    <a:pt x="36" y="80"/>
                    <a:pt x="39" y="80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6" y="80"/>
                    <a:pt x="48" y="78"/>
                    <a:pt x="48" y="76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50" y="64"/>
                    <a:pt x="52" y="63"/>
                    <a:pt x="54" y="62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3" y="71"/>
                    <a:pt x="66" y="71"/>
                    <a:pt x="67" y="69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72" y="64"/>
                    <a:pt x="72" y="62"/>
                    <a:pt x="70" y="60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4" y="50"/>
                    <a:pt x="64" y="48"/>
                    <a:pt x="65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8" y="46"/>
                    <a:pt x="80" y="44"/>
                    <a:pt x="80" y="41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4"/>
                    <a:pt x="78" y="32"/>
                    <a:pt x="75" y="32"/>
                  </a:cubicBezTo>
                  <a:close/>
                  <a:moveTo>
                    <a:pt x="39" y="51"/>
                  </a:moveTo>
                  <a:cubicBezTo>
                    <a:pt x="33" y="51"/>
                    <a:pt x="28" y="46"/>
                    <a:pt x="28" y="40"/>
                  </a:cubicBezTo>
                  <a:cubicBezTo>
                    <a:pt x="28" y="34"/>
                    <a:pt x="33" y="29"/>
                    <a:pt x="39" y="29"/>
                  </a:cubicBezTo>
                  <a:cubicBezTo>
                    <a:pt x="45" y="29"/>
                    <a:pt x="50" y="34"/>
                    <a:pt x="50" y="40"/>
                  </a:cubicBezTo>
                  <a:cubicBezTo>
                    <a:pt x="50" y="46"/>
                    <a:pt x="45" y="51"/>
                    <a:pt x="39" y="5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8" name="Freeform 59"/>
            <p:cNvSpPr>
              <a:spLocks noEditPoints="1"/>
            </p:cNvSpPr>
            <p:nvPr/>
          </p:nvSpPr>
          <p:spPr bwMode="auto">
            <a:xfrm>
              <a:off x="4591051" y="2427288"/>
              <a:ext cx="128588" cy="128588"/>
            </a:xfrm>
            <a:custGeom>
              <a:avLst/>
              <a:gdLst/>
              <a:ahLst/>
              <a:cxnLst>
                <a:cxn ang="0">
                  <a:pos x="48" y="20"/>
                </a:cxn>
                <a:cxn ang="0">
                  <a:pos x="41" y="20"/>
                </a:cxn>
                <a:cxn ang="0">
                  <a:pos x="39" y="17"/>
                </a:cxn>
                <a:cxn ang="0">
                  <a:pos x="44" y="12"/>
                </a:cxn>
                <a:cxn ang="0">
                  <a:pos x="44" y="8"/>
                </a:cxn>
                <a:cxn ang="0">
                  <a:pos x="42" y="6"/>
                </a:cxn>
                <a:cxn ang="0">
                  <a:pos x="38" y="6"/>
                </a:cxn>
                <a:cxn ang="0">
                  <a:pos x="33" y="11"/>
                </a:cxn>
                <a:cxn ang="0">
                  <a:pos x="29" y="9"/>
                </a:cxn>
                <a:cxn ang="0">
                  <a:pos x="29" y="3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1" y="3"/>
                </a:cxn>
                <a:cxn ang="0">
                  <a:pos x="21" y="9"/>
                </a:cxn>
                <a:cxn ang="0">
                  <a:pos x="16" y="11"/>
                </a:cxn>
                <a:cxn ang="0">
                  <a:pos x="12" y="7"/>
                </a:cxn>
                <a:cxn ang="0">
                  <a:pos x="8" y="7"/>
                </a:cxn>
                <a:cxn ang="0">
                  <a:pos x="6" y="9"/>
                </a:cxn>
                <a:cxn ang="0">
                  <a:pos x="6" y="13"/>
                </a:cxn>
                <a:cxn ang="0">
                  <a:pos x="10" y="17"/>
                </a:cxn>
                <a:cxn ang="0">
                  <a:pos x="8" y="22"/>
                </a:cxn>
                <a:cxn ang="0">
                  <a:pos x="3" y="22"/>
                </a:cxn>
                <a:cxn ang="0">
                  <a:pos x="0" y="25"/>
                </a:cxn>
                <a:cxn ang="0">
                  <a:pos x="0" y="27"/>
                </a:cxn>
                <a:cxn ang="0">
                  <a:pos x="3" y="30"/>
                </a:cxn>
                <a:cxn ang="0">
                  <a:pos x="9" y="30"/>
                </a:cxn>
                <a:cxn ang="0">
                  <a:pos x="11" y="35"/>
                </a:cxn>
                <a:cxn ang="0">
                  <a:pos x="7" y="39"/>
                </a:cxn>
                <a:cxn ang="0">
                  <a:pos x="7" y="43"/>
                </a:cxn>
                <a:cxn ang="0">
                  <a:pos x="9" y="45"/>
                </a:cxn>
                <a:cxn ang="0">
                  <a:pos x="13" y="45"/>
                </a:cxn>
                <a:cxn ang="0">
                  <a:pos x="17" y="41"/>
                </a:cxn>
                <a:cxn ang="0">
                  <a:pos x="22" y="42"/>
                </a:cxn>
                <a:cxn ang="0">
                  <a:pos x="22" y="48"/>
                </a:cxn>
                <a:cxn ang="0">
                  <a:pos x="25" y="51"/>
                </a:cxn>
                <a:cxn ang="0">
                  <a:pos x="28" y="51"/>
                </a:cxn>
                <a:cxn ang="0">
                  <a:pos x="31" y="48"/>
                </a:cxn>
                <a:cxn ang="0">
                  <a:pos x="31" y="41"/>
                </a:cxn>
                <a:cxn ang="0">
                  <a:pos x="35" y="39"/>
                </a:cxn>
                <a:cxn ang="0">
                  <a:pos x="39" y="44"/>
                </a:cxn>
                <a:cxn ang="0">
                  <a:pos x="43" y="44"/>
                </a:cxn>
                <a:cxn ang="0">
                  <a:pos x="45" y="42"/>
                </a:cxn>
                <a:cxn ang="0">
                  <a:pos x="45" y="38"/>
                </a:cxn>
                <a:cxn ang="0">
                  <a:pos x="40" y="33"/>
                </a:cxn>
                <a:cxn ang="0">
                  <a:pos x="42" y="29"/>
                </a:cxn>
                <a:cxn ang="0">
                  <a:pos x="48" y="29"/>
                </a:cxn>
                <a:cxn ang="0">
                  <a:pos x="51" y="26"/>
                </a:cxn>
                <a:cxn ang="0">
                  <a:pos x="51" y="23"/>
                </a:cxn>
                <a:cxn ang="0">
                  <a:pos x="48" y="20"/>
                </a:cxn>
                <a:cxn ang="0">
                  <a:pos x="25" y="32"/>
                </a:cxn>
                <a:cxn ang="0">
                  <a:pos x="18" y="25"/>
                </a:cxn>
                <a:cxn ang="0">
                  <a:pos x="25" y="18"/>
                </a:cxn>
                <a:cxn ang="0">
                  <a:pos x="32" y="25"/>
                </a:cxn>
                <a:cxn ang="0">
                  <a:pos x="25" y="32"/>
                </a:cxn>
              </a:cxnLst>
              <a:rect l="0" t="0" r="r" b="b"/>
              <a:pathLst>
                <a:path w="51" h="51">
                  <a:moveTo>
                    <a:pt x="48" y="20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19"/>
                    <a:pt x="40" y="18"/>
                    <a:pt x="39" y="17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9"/>
                    <a:pt x="44" y="8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5"/>
                    <a:pt x="39" y="5"/>
                    <a:pt x="38" y="6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0"/>
                    <a:pt x="31" y="9"/>
                    <a:pt x="29" y="9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1"/>
                    <a:pt x="21" y="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9"/>
                    <a:pt x="18" y="10"/>
                    <a:pt x="16" y="1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9" y="6"/>
                    <a:pt x="8" y="7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2"/>
                    <a:pt x="6" y="13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8"/>
                    <a:pt x="9" y="20"/>
                    <a:pt x="8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0" y="23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2" y="30"/>
                    <a:pt x="3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2"/>
                    <a:pt x="10" y="34"/>
                    <a:pt x="11" y="35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0"/>
                    <a:pt x="6" y="42"/>
                    <a:pt x="7" y="4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0" y="46"/>
                    <a:pt x="12" y="46"/>
                    <a:pt x="13" y="45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9" y="41"/>
                    <a:pt x="20" y="42"/>
                    <a:pt x="22" y="42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9"/>
                    <a:pt x="23" y="51"/>
                    <a:pt x="25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9" y="51"/>
                    <a:pt x="31" y="49"/>
                    <a:pt x="31" y="48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3" y="40"/>
                    <a:pt x="35" y="39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40" y="45"/>
                    <a:pt x="42" y="45"/>
                    <a:pt x="43" y="44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6" y="41"/>
                    <a:pt x="46" y="39"/>
                    <a:pt x="45" y="38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2"/>
                    <a:pt x="41" y="30"/>
                    <a:pt x="42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9"/>
                    <a:pt x="51" y="28"/>
                    <a:pt x="51" y="26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1" y="22"/>
                    <a:pt x="50" y="20"/>
                    <a:pt x="48" y="20"/>
                  </a:cubicBezTo>
                  <a:close/>
                  <a:moveTo>
                    <a:pt x="25" y="32"/>
                  </a:moveTo>
                  <a:cubicBezTo>
                    <a:pt x="21" y="32"/>
                    <a:pt x="18" y="29"/>
                    <a:pt x="18" y="25"/>
                  </a:cubicBezTo>
                  <a:cubicBezTo>
                    <a:pt x="18" y="21"/>
                    <a:pt x="21" y="18"/>
                    <a:pt x="25" y="18"/>
                  </a:cubicBezTo>
                  <a:cubicBezTo>
                    <a:pt x="29" y="18"/>
                    <a:pt x="32" y="21"/>
                    <a:pt x="32" y="25"/>
                  </a:cubicBezTo>
                  <a:cubicBezTo>
                    <a:pt x="32" y="29"/>
                    <a:pt x="29" y="32"/>
                    <a:pt x="25" y="3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61" name="Group 326"/>
          <p:cNvGrpSpPr/>
          <p:nvPr/>
        </p:nvGrpSpPr>
        <p:grpSpPr>
          <a:xfrm>
            <a:off x="7448328" y="3204568"/>
            <a:ext cx="212725" cy="293688"/>
            <a:chOff x="5011738" y="2427288"/>
            <a:chExt cx="212725" cy="293688"/>
          </a:xfrm>
          <a:solidFill>
            <a:srgbClr val="FFFFFF"/>
          </a:solidFill>
        </p:grpSpPr>
        <p:sp>
          <p:nvSpPr>
            <p:cNvPr id="62" name="Freeform 63"/>
            <p:cNvSpPr>
              <a:spLocks noEditPoints="1"/>
            </p:cNvSpPr>
            <p:nvPr/>
          </p:nvSpPr>
          <p:spPr bwMode="auto">
            <a:xfrm>
              <a:off x="5011738" y="2427288"/>
              <a:ext cx="212725" cy="293688"/>
            </a:xfrm>
            <a:custGeom>
              <a:avLst/>
              <a:gdLst/>
              <a:ahLst/>
              <a:cxnLst>
                <a:cxn ang="0">
                  <a:pos x="78" y="11"/>
                </a:cxn>
                <a:cxn ang="0">
                  <a:pos x="84" y="11"/>
                </a:cxn>
                <a:cxn ang="0">
                  <a:pos x="84" y="0"/>
                </a:cxn>
                <a:cxn ang="0">
                  <a:pos x="0" y="0"/>
                </a:cxn>
                <a:cxn ang="0">
                  <a:pos x="0" y="11"/>
                </a:cxn>
                <a:cxn ang="0">
                  <a:pos x="7" y="11"/>
                </a:cxn>
                <a:cxn ang="0">
                  <a:pos x="30" y="52"/>
                </a:cxn>
                <a:cxn ang="0">
                  <a:pos x="30" y="64"/>
                </a:cxn>
                <a:cxn ang="0">
                  <a:pos x="8" y="105"/>
                </a:cxn>
                <a:cxn ang="0">
                  <a:pos x="0" y="105"/>
                </a:cxn>
                <a:cxn ang="0">
                  <a:pos x="0" y="116"/>
                </a:cxn>
                <a:cxn ang="0">
                  <a:pos x="84" y="116"/>
                </a:cxn>
                <a:cxn ang="0">
                  <a:pos x="84" y="105"/>
                </a:cxn>
                <a:cxn ang="0">
                  <a:pos x="78" y="105"/>
                </a:cxn>
                <a:cxn ang="0">
                  <a:pos x="55" y="64"/>
                </a:cxn>
                <a:cxn ang="0">
                  <a:pos x="55" y="52"/>
                </a:cxn>
                <a:cxn ang="0">
                  <a:pos x="78" y="11"/>
                </a:cxn>
                <a:cxn ang="0">
                  <a:pos x="52" y="69"/>
                </a:cxn>
                <a:cxn ang="0">
                  <a:pos x="72" y="105"/>
                </a:cxn>
                <a:cxn ang="0">
                  <a:pos x="67" y="105"/>
                </a:cxn>
                <a:cxn ang="0">
                  <a:pos x="56" y="93"/>
                </a:cxn>
                <a:cxn ang="0">
                  <a:pos x="43" y="77"/>
                </a:cxn>
                <a:cxn ang="0">
                  <a:pos x="30" y="93"/>
                </a:cxn>
                <a:cxn ang="0">
                  <a:pos x="20" y="105"/>
                </a:cxn>
                <a:cxn ang="0">
                  <a:pos x="13" y="105"/>
                </a:cxn>
                <a:cxn ang="0">
                  <a:pos x="34" y="69"/>
                </a:cxn>
                <a:cxn ang="0">
                  <a:pos x="36" y="69"/>
                </a:cxn>
                <a:cxn ang="0">
                  <a:pos x="36" y="48"/>
                </a:cxn>
                <a:cxn ang="0">
                  <a:pos x="34" y="47"/>
                </a:cxn>
                <a:cxn ang="0">
                  <a:pos x="13" y="11"/>
                </a:cxn>
                <a:cxn ang="0">
                  <a:pos x="72" y="11"/>
                </a:cxn>
                <a:cxn ang="0">
                  <a:pos x="52" y="47"/>
                </a:cxn>
                <a:cxn ang="0">
                  <a:pos x="49" y="48"/>
                </a:cxn>
                <a:cxn ang="0">
                  <a:pos x="49" y="69"/>
                </a:cxn>
                <a:cxn ang="0">
                  <a:pos x="52" y="69"/>
                </a:cxn>
              </a:cxnLst>
              <a:rect l="0" t="0" r="r" b="b"/>
              <a:pathLst>
                <a:path w="84" h="116">
                  <a:moveTo>
                    <a:pt x="78" y="11"/>
                  </a:moveTo>
                  <a:cubicBezTo>
                    <a:pt x="84" y="11"/>
                    <a:pt x="84" y="11"/>
                    <a:pt x="84" y="1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33"/>
                    <a:pt x="16" y="48"/>
                    <a:pt x="30" y="52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17" y="69"/>
                    <a:pt x="9" y="83"/>
                    <a:pt x="8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7" y="83"/>
                    <a:pt x="69" y="69"/>
                    <a:pt x="55" y="64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69" y="48"/>
                    <a:pt x="77" y="33"/>
                    <a:pt x="78" y="11"/>
                  </a:cubicBezTo>
                  <a:close/>
                  <a:moveTo>
                    <a:pt x="52" y="69"/>
                  </a:moveTo>
                  <a:cubicBezTo>
                    <a:pt x="67" y="73"/>
                    <a:pt x="72" y="90"/>
                    <a:pt x="72" y="105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14" y="90"/>
                    <a:pt x="18" y="73"/>
                    <a:pt x="34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18" y="43"/>
                    <a:pt x="14" y="27"/>
                    <a:pt x="13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27"/>
                    <a:pt x="67" y="43"/>
                    <a:pt x="52" y="47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69"/>
                    <a:pt x="49" y="69"/>
                    <a:pt x="49" y="69"/>
                  </a:cubicBezTo>
                  <a:lnTo>
                    <a:pt x="52" y="6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63" name="Freeform 64"/>
            <p:cNvSpPr/>
            <p:nvPr/>
          </p:nvSpPr>
          <p:spPr bwMode="auto">
            <a:xfrm>
              <a:off x="5092701" y="2516188"/>
              <a:ext cx="60325" cy="34925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0" y="0"/>
                </a:cxn>
                <a:cxn ang="0">
                  <a:pos x="9" y="11"/>
                </a:cxn>
                <a:cxn ang="0">
                  <a:pos x="19" y="22"/>
                </a:cxn>
                <a:cxn ang="0">
                  <a:pos x="29" y="11"/>
                </a:cxn>
                <a:cxn ang="0">
                  <a:pos x="38" y="0"/>
                </a:cxn>
              </a:cxnLst>
              <a:rect l="0" t="0" r="r" b="b"/>
              <a:pathLst>
                <a:path w="38" h="22">
                  <a:moveTo>
                    <a:pt x="38" y="0"/>
                  </a:moveTo>
                  <a:lnTo>
                    <a:pt x="0" y="0"/>
                  </a:lnTo>
                  <a:lnTo>
                    <a:pt x="9" y="11"/>
                  </a:lnTo>
                  <a:lnTo>
                    <a:pt x="19" y="22"/>
                  </a:lnTo>
                  <a:lnTo>
                    <a:pt x="29" y="1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45" name="Grupo 1"/>
          <p:cNvGrpSpPr/>
          <p:nvPr/>
        </p:nvGrpSpPr>
        <p:grpSpPr>
          <a:xfrm>
            <a:off x="3116982" y="2603019"/>
            <a:ext cx="2899557" cy="2874772"/>
            <a:chOff x="3101484" y="2603019"/>
            <a:chExt cx="2899557" cy="2874772"/>
          </a:xfrm>
        </p:grpSpPr>
        <p:cxnSp>
          <p:nvCxnSpPr>
            <p:cNvPr id="46" name="Conector recto 45"/>
            <p:cNvCxnSpPr>
              <a:stCxn id="51" idx="4"/>
            </p:cNvCxnSpPr>
            <p:nvPr/>
          </p:nvCxnSpPr>
          <p:spPr>
            <a:xfrm>
              <a:off x="3147978" y="2603019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/>
            <p:cNvCxnSpPr/>
            <p:nvPr/>
          </p:nvCxnSpPr>
          <p:spPr>
            <a:xfrm>
              <a:off x="3101484" y="4513101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>
              <a:off x="5779280" y="3580875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/>
            <p:cNvCxnSpPr/>
            <p:nvPr/>
          </p:nvCxnSpPr>
          <p:spPr>
            <a:xfrm>
              <a:off x="5779280" y="5477790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Agrupar 49"/>
          <p:cNvGrpSpPr/>
          <p:nvPr/>
        </p:nvGrpSpPr>
        <p:grpSpPr>
          <a:xfrm>
            <a:off x="2557183" y="2307622"/>
            <a:ext cx="590795" cy="590795"/>
            <a:chOff x="2073331" y="3308995"/>
            <a:chExt cx="590795" cy="590795"/>
          </a:xfrm>
        </p:grpSpPr>
        <p:sp>
          <p:nvSpPr>
            <p:cNvPr id="51" name="Elipse 50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52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53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0" name="Agrupar 59"/>
          <p:cNvGrpSpPr/>
          <p:nvPr/>
        </p:nvGrpSpPr>
        <p:grpSpPr>
          <a:xfrm>
            <a:off x="2584952" y="4227452"/>
            <a:ext cx="590795" cy="590795"/>
            <a:chOff x="1114746" y="4818247"/>
            <a:chExt cx="590795" cy="590795"/>
          </a:xfrm>
        </p:grpSpPr>
        <p:sp>
          <p:nvSpPr>
            <p:cNvPr id="61" name="Elipse 60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62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63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5" name="Agrupar 64"/>
          <p:cNvGrpSpPr/>
          <p:nvPr/>
        </p:nvGrpSpPr>
        <p:grpSpPr>
          <a:xfrm>
            <a:off x="6015371" y="5192044"/>
            <a:ext cx="590795" cy="590795"/>
            <a:chOff x="6022053" y="4447017"/>
            <a:chExt cx="590795" cy="590795"/>
          </a:xfrm>
        </p:grpSpPr>
        <p:sp>
          <p:nvSpPr>
            <p:cNvPr id="66" name="Elipse 65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7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68" name="Agrupar 67"/>
          <p:cNvGrpSpPr/>
          <p:nvPr/>
        </p:nvGrpSpPr>
        <p:grpSpPr>
          <a:xfrm>
            <a:off x="5980446" y="3308497"/>
            <a:ext cx="590795" cy="590795"/>
            <a:chOff x="6641006" y="3787499"/>
            <a:chExt cx="590795" cy="590795"/>
          </a:xfrm>
        </p:grpSpPr>
        <p:sp>
          <p:nvSpPr>
            <p:cNvPr id="69" name="Elipse 68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70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71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73" name="Agrupar 72"/>
          <p:cNvGrpSpPr/>
          <p:nvPr/>
        </p:nvGrpSpPr>
        <p:grpSpPr>
          <a:xfrm>
            <a:off x="3346492" y="2066006"/>
            <a:ext cx="2456035" cy="4189325"/>
            <a:chOff x="3181284" y="2066006"/>
            <a:chExt cx="2456035" cy="4189325"/>
          </a:xfrm>
        </p:grpSpPr>
        <p:grpSp>
          <p:nvGrpSpPr>
            <p:cNvPr id="74" name="Agrupar 73"/>
            <p:cNvGrpSpPr/>
            <p:nvPr/>
          </p:nvGrpSpPr>
          <p:grpSpPr>
            <a:xfrm>
              <a:off x="3181284" y="4991560"/>
              <a:ext cx="2456035" cy="1263771"/>
              <a:chOff x="3181284" y="4991560"/>
              <a:chExt cx="2456035" cy="1263771"/>
            </a:xfrm>
          </p:grpSpPr>
          <p:sp>
            <p:nvSpPr>
              <p:cNvPr id="84" name="Combinar 3"/>
              <p:cNvSpPr/>
              <p:nvPr/>
            </p:nvSpPr>
            <p:spPr>
              <a:xfrm>
                <a:off x="3181284" y="4991560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F508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1F5080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5" name="CuadroTexto 84"/>
              <p:cNvSpPr txBox="1"/>
              <p:nvPr/>
            </p:nvSpPr>
            <p:spPr>
              <a:xfrm>
                <a:off x="3600784" y="5306928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 04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5" name="Agrupar 74"/>
            <p:cNvGrpSpPr/>
            <p:nvPr/>
          </p:nvGrpSpPr>
          <p:grpSpPr>
            <a:xfrm>
              <a:off x="3181284" y="4019641"/>
              <a:ext cx="2456035" cy="1263771"/>
              <a:chOff x="3181284" y="4019641"/>
              <a:chExt cx="2456035" cy="1263771"/>
            </a:xfrm>
          </p:grpSpPr>
          <p:sp>
            <p:nvSpPr>
              <p:cNvPr id="82" name="Combinar 3"/>
              <p:cNvSpPr/>
              <p:nvPr/>
            </p:nvSpPr>
            <p:spPr>
              <a:xfrm>
                <a:off x="3181284" y="4019641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8459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3" name="CuadroTexto 82"/>
              <p:cNvSpPr txBox="1"/>
              <p:nvPr/>
            </p:nvSpPr>
            <p:spPr>
              <a:xfrm>
                <a:off x="3600784" y="431654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 03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6" name="Agrupar 75"/>
            <p:cNvGrpSpPr/>
            <p:nvPr/>
          </p:nvGrpSpPr>
          <p:grpSpPr>
            <a:xfrm>
              <a:off x="3181284" y="3037275"/>
              <a:ext cx="2456035" cy="1263771"/>
              <a:chOff x="3181284" y="3037275"/>
              <a:chExt cx="2456035" cy="1263771"/>
            </a:xfrm>
          </p:grpSpPr>
          <p:sp>
            <p:nvSpPr>
              <p:cNvPr id="80" name="Combinar 3"/>
              <p:cNvSpPr/>
              <p:nvPr/>
            </p:nvSpPr>
            <p:spPr>
              <a:xfrm>
                <a:off x="3181284" y="3037275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472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1" name="CuadroTexto 80"/>
              <p:cNvSpPr txBox="1"/>
              <p:nvPr/>
            </p:nvSpPr>
            <p:spPr>
              <a:xfrm>
                <a:off x="3600784" y="333174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 02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7" name="Agrupar 76"/>
            <p:cNvGrpSpPr/>
            <p:nvPr/>
          </p:nvGrpSpPr>
          <p:grpSpPr>
            <a:xfrm>
              <a:off x="3181284" y="2066006"/>
              <a:ext cx="2456035" cy="1263771"/>
              <a:chOff x="3181284" y="2066006"/>
              <a:chExt cx="2456035" cy="1263771"/>
            </a:xfrm>
          </p:grpSpPr>
          <p:sp>
            <p:nvSpPr>
              <p:cNvPr id="78" name="Combinar 3"/>
              <p:cNvSpPr/>
              <p:nvPr/>
            </p:nvSpPr>
            <p:spPr>
              <a:xfrm>
                <a:off x="3181284" y="2066006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4A7ED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79" name="CuadroTexto 78"/>
              <p:cNvSpPr txBox="1"/>
              <p:nvPr/>
            </p:nvSpPr>
            <p:spPr>
              <a:xfrm>
                <a:off x="3600783" y="218761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 01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</p:grpSp>
      <p:sp>
        <p:nvSpPr>
          <p:cNvPr id="86" name="Marcador de texto 1"/>
          <p:cNvSpPr>
            <a:spLocks noGrp="1"/>
          </p:cNvSpPr>
          <p:nvPr>
            <p:ph type="body" sz="quarter" idx="29"/>
          </p:nvPr>
        </p:nvSpPr>
        <p:spPr>
          <a:xfrm>
            <a:off x="548641" y="19941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87" name="Marcador de texto 2"/>
          <p:cNvSpPr>
            <a:spLocks noGrp="1"/>
          </p:cNvSpPr>
          <p:nvPr>
            <p:ph type="body" sz="quarter" idx="30"/>
          </p:nvPr>
        </p:nvSpPr>
        <p:spPr>
          <a:xfrm>
            <a:off x="548641" y="2311410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88" name="Marcador de texto 34"/>
          <p:cNvSpPr>
            <a:spLocks noGrp="1"/>
          </p:cNvSpPr>
          <p:nvPr>
            <p:ph type="body" sz="quarter" idx="54"/>
          </p:nvPr>
        </p:nvSpPr>
        <p:spPr>
          <a:xfrm>
            <a:off x="548641" y="4076816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89" name="Marcador de texto 35"/>
          <p:cNvSpPr>
            <a:spLocks noGrp="1"/>
          </p:cNvSpPr>
          <p:nvPr>
            <p:ph type="body" sz="quarter" idx="55"/>
          </p:nvPr>
        </p:nvSpPr>
        <p:spPr>
          <a:xfrm>
            <a:off x="548641" y="4394101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90" name="Marcador de texto 38"/>
          <p:cNvSpPr>
            <a:spLocks noGrp="1"/>
          </p:cNvSpPr>
          <p:nvPr>
            <p:ph type="body" sz="quarter" idx="58"/>
          </p:nvPr>
        </p:nvSpPr>
        <p:spPr>
          <a:xfrm>
            <a:off x="6941824" y="19941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1" name="Marcador de texto 39"/>
          <p:cNvSpPr>
            <a:spLocks noGrp="1"/>
          </p:cNvSpPr>
          <p:nvPr>
            <p:ph type="body" sz="quarter" idx="59"/>
          </p:nvPr>
        </p:nvSpPr>
        <p:spPr>
          <a:xfrm>
            <a:off x="6941824" y="2311410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92" name="Marcador de texto 40"/>
          <p:cNvSpPr>
            <a:spLocks noGrp="1"/>
          </p:cNvSpPr>
          <p:nvPr>
            <p:ph type="body" sz="quarter" idx="60"/>
          </p:nvPr>
        </p:nvSpPr>
        <p:spPr>
          <a:xfrm>
            <a:off x="6941824" y="4076816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3" name="Marcador de texto 41"/>
          <p:cNvSpPr>
            <a:spLocks noGrp="1"/>
          </p:cNvSpPr>
          <p:nvPr>
            <p:ph type="body" sz="quarter" idx="61"/>
          </p:nvPr>
        </p:nvSpPr>
        <p:spPr>
          <a:xfrm>
            <a:off x="6941824" y="4394101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Subtítulo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703302" y="2485144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03301" y="3011101"/>
            <a:ext cx="2978673" cy="2708145"/>
          </a:xfrm>
        </p:spPr>
        <p:txBody>
          <a:bodyPr>
            <a:normAutofit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grpSp>
        <p:nvGrpSpPr>
          <p:cNvPr id="12" name="Group 103"/>
          <p:cNvGrpSpPr/>
          <p:nvPr/>
        </p:nvGrpSpPr>
        <p:grpSpPr>
          <a:xfrm>
            <a:off x="4261606" y="3017287"/>
            <a:ext cx="4064109" cy="1934526"/>
            <a:chOff x="761786" y="1838540"/>
            <a:chExt cx="3669512" cy="1746697"/>
          </a:xfrm>
        </p:grpSpPr>
        <p:sp>
          <p:nvSpPr>
            <p:cNvPr id="13" name="Rectangle 104"/>
            <p:cNvSpPr/>
            <p:nvPr/>
          </p:nvSpPr>
          <p:spPr>
            <a:xfrm>
              <a:off x="794394" y="3437314"/>
              <a:ext cx="3564000" cy="1479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05"/>
            <p:cNvSpPr/>
            <p:nvPr/>
          </p:nvSpPr>
          <p:spPr>
            <a:xfrm>
              <a:off x="794394" y="3437314"/>
              <a:ext cx="3564000" cy="147923"/>
            </a:xfrm>
            <a:prstGeom prst="rect">
              <a:avLst/>
            </a:prstGeom>
            <a:solidFill>
              <a:srgbClr val="1F5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" name="Rectangle 106"/>
            <p:cNvSpPr/>
            <p:nvPr/>
          </p:nvSpPr>
          <p:spPr>
            <a:xfrm>
              <a:off x="778090" y="1885964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16" name="Rectangle 107"/>
            <p:cNvSpPr/>
            <p:nvPr/>
          </p:nvSpPr>
          <p:spPr>
            <a:xfrm>
              <a:off x="761786" y="2131506"/>
              <a:ext cx="3564000" cy="147923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" name="Rectangle 108"/>
            <p:cNvSpPr/>
            <p:nvPr/>
          </p:nvSpPr>
          <p:spPr>
            <a:xfrm>
              <a:off x="761786" y="2131506"/>
              <a:ext cx="2952000" cy="147923"/>
            </a:xfrm>
            <a:prstGeom prst="rect">
              <a:avLst/>
            </a:prstGeom>
            <a:solidFill>
              <a:srgbClr val="14A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Flowchart: Off-page Connector 109"/>
            <p:cNvSpPr/>
            <p:nvPr/>
          </p:nvSpPr>
          <p:spPr>
            <a:xfrm>
              <a:off x="3544317" y="1838540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90%</a:t>
              </a:r>
            </a:p>
          </p:txBody>
        </p:sp>
        <p:sp>
          <p:nvSpPr>
            <p:cNvPr id="19" name="Rectangle 110"/>
            <p:cNvSpPr/>
            <p:nvPr/>
          </p:nvSpPr>
          <p:spPr>
            <a:xfrm>
              <a:off x="794394" y="2538868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20" name="Rectangle 111"/>
            <p:cNvSpPr/>
            <p:nvPr/>
          </p:nvSpPr>
          <p:spPr>
            <a:xfrm>
              <a:off x="778090" y="2784410"/>
              <a:ext cx="3564000" cy="147923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1" name="Rectangle 112"/>
            <p:cNvSpPr/>
            <p:nvPr/>
          </p:nvSpPr>
          <p:spPr>
            <a:xfrm>
              <a:off x="778090" y="2784410"/>
              <a:ext cx="2124000" cy="147923"/>
            </a:xfrm>
            <a:prstGeom prst="rect">
              <a:avLst/>
            </a:prstGeom>
            <a:solidFill>
              <a:srgbClr val="1B6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2" name="Flowchart: Off-page Connector 113"/>
            <p:cNvSpPr/>
            <p:nvPr/>
          </p:nvSpPr>
          <p:spPr>
            <a:xfrm>
              <a:off x="2721643" y="2489059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60%</a:t>
              </a:r>
            </a:p>
          </p:txBody>
        </p:sp>
        <p:sp>
          <p:nvSpPr>
            <p:cNvPr id="23" name="Rectangle 114"/>
            <p:cNvSpPr/>
            <p:nvPr/>
          </p:nvSpPr>
          <p:spPr>
            <a:xfrm>
              <a:off x="810698" y="3191772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24" name="Flowchart: Off-page Connector 115"/>
            <p:cNvSpPr/>
            <p:nvPr/>
          </p:nvSpPr>
          <p:spPr>
            <a:xfrm>
              <a:off x="4122290" y="3141963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100%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Marcador de texto 98"/>
          <p:cNvSpPr>
            <a:spLocks noGrp="1"/>
          </p:cNvSpPr>
          <p:nvPr>
            <p:ph type="body" sz="quarter" idx="34"/>
          </p:nvPr>
        </p:nvSpPr>
        <p:spPr>
          <a:xfrm>
            <a:off x="5383269" y="1340015"/>
            <a:ext cx="3317713" cy="374461"/>
          </a:xfrm>
        </p:spPr>
        <p:txBody>
          <a:bodyPr/>
          <a:lstStyle/>
          <a:p>
            <a:pPr algn="r"/>
            <a:r>
              <a:rPr lang="es-ES" dirty="0"/>
              <a:t>Título de Proyecto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5"/>
          </p:nvPr>
        </p:nvSpPr>
        <p:spPr>
          <a:xfrm>
            <a:off x="5381521" y="1736975"/>
            <a:ext cx="3317713" cy="289823"/>
          </a:xfrm>
        </p:spPr>
        <p:txBody>
          <a:bodyPr/>
          <a:lstStyle/>
          <a:p>
            <a:pPr algn="r"/>
            <a:r>
              <a:rPr lang="es-ES" dirty="0"/>
              <a:t>Subtítulo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101" name="Agrupar 100"/>
          <p:cNvGrpSpPr/>
          <p:nvPr/>
        </p:nvGrpSpPr>
        <p:grpSpPr>
          <a:xfrm>
            <a:off x="538003" y="1353543"/>
            <a:ext cx="8205788" cy="3277025"/>
            <a:chOff x="538003" y="1353543"/>
            <a:chExt cx="8205788" cy="3277025"/>
          </a:xfrm>
        </p:grpSpPr>
        <p:grpSp>
          <p:nvGrpSpPr>
            <p:cNvPr id="133" name="Agrupar 132"/>
            <p:cNvGrpSpPr/>
            <p:nvPr/>
          </p:nvGrpSpPr>
          <p:grpSpPr>
            <a:xfrm>
              <a:off x="538003" y="1353543"/>
              <a:ext cx="2899204" cy="1451291"/>
              <a:chOff x="313478" y="1421658"/>
              <a:chExt cx="2899204" cy="1451291"/>
            </a:xfrm>
          </p:grpSpPr>
          <p:grpSp>
            <p:nvGrpSpPr>
              <p:cNvPr id="158" name="Agrupar 157"/>
              <p:cNvGrpSpPr/>
              <p:nvPr/>
            </p:nvGrpSpPr>
            <p:grpSpPr>
              <a:xfrm>
                <a:off x="313478" y="1421658"/>
                <a:ext cx="2899204" cy="1451291"/>
                <a:chOff x="139445" y="2605311"/>
                <a:chExt cx="2899204" cy="1451291"/>
              </a:xfrm>
            </p:grpSpPr>
            <p:sp>
              <p:nvSpPr>
                <p:cNvPr id="161" name="Rectángulo redondeado 160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4A7ED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grpSp>
              <p:nvGrpSpPr>
                <p:cNvPr id="162" name="Agrupar 161"/>
                <p:cNvGrpSpPr/>
                <p:nvPr/>
              </p:nvGrpSpPr>
              <p:grpSpPr>
                <a:xfrm>
                  <a:off x="139445" y="3356662"/>
                  <a:ext cx="2899204" cy="699940"/>
                  <a:chOff x="139445" y="3363819"/>
                  <a:chExt cx="2899204" cy="699940"/>
                </a:xfrm>
              </p:grpSpPr>
              <p:sp>
                <p:nvSpPr>
                  <p:cNvPr id="163" name="Rectángulo redondeado 162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4A7ED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164" name="Rectángulo redondeado 163"/>
                  <p:cNvSpPr/>
                  <p:nvPr/>
                </p:nvSpPr>
                <p:spPr>
                  <a:xfrm>
                    <a:off x="139445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4A7ED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sp>
            <p:nvSpPr>
              <p:cNvPr id="159" name="Elipse 158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01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60" name="Rectángulo 159"/>
              <p:cNvSpPr/>
              <p:nvPr/>
            </p:nvSpPr>
            <p:spPr>
              <a:xfrm>
                <a:off x="432753" y="2200347"/>
                <a:ext cx="1823889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  <p:grpSp>
          <p:nvGrpSpPr>
            <p:cNvPr id="134" name="Agrupar 133"/>
            <p:cNvGrpSpPr/>
            <p:nvPr/>
          </p:nvGrpSpPr>
          <p:grpSpPr>
            <a:xfrm>
              <a:off x="2292132" y="1957136"/>
              <a:ext cx="2917880" cy="1451291"/>
              <a:chOff x="294802" y="1421658"/>
              <a:chExt cx="2917880" cy="1451291"/>
            </a:xfrm>
          </p:grpSpPr>
          <p:grpSp>
            <p:nvGrpSpPr>
              <p:cNvPr id="151" name="Agrupar 150"/>
              <p:cNvGrpSpPr/>
              <p:nvPr/>
            </p:nvGrpSpPr>
            <p:grpSpPr>
              <a:xfrm>
                <a:off x="294802" y="1421658"/>
                <a:ext cx="2917880" cy="1451291"/>
                <a:chOff x="120769" y="2605311"/>
                <a:chExt cx="2917880" cy="1451291"/>
              </a:xfrm>
            </p:grpSpPr>
            <p:sp>
              <p:nvSpPr>
                <p:cNvPr id="154" name="Rectángulo redondeado 153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472DC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55" name="Agrupar 154"/>
                <p:cNvGrpSpPr/>
                <p:nvPr/>
              </p:nvGrpSpPr>
              <p:grpSpPr>
                <a:xfrm>
                  <a:off x="120769" y="3356662"/>
                  <a:ext cx="2917880" cy="699940"/>
                  <a:chOff x="120769" y="3363819"/>
                  <a:chExt cx="2917880" cy="699940"/>
                </a:xfrm>
              </p:grpSpPr>
              <p:sp>
                <p:nvSpPr>
                  <p:cNvPr id="156" name="Rectángulo redondeado 155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472DC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57" name="Rectángulo redondeado 156"/>
                  <p:cNvSpPr/>
                  <p:nvPr/>
                </p:nvSpPr>
                <p:spPr>
                  <a:xfrm>
                    <a:off x="120769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472DC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52" name="Elipse 151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02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53" name="Rectángulo 152"/>
              <p:cNvSpPr/>
              <p:nvPr/>
            </p:nvSpPr>
            <p:spPr>
              <a:xfrm>
                <a:off x="483837" y="2200347"/>
                <a:ext cx="1772805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  <p:grpSp>
          <p:nvGrpSpPr>
            <p:cNvPr id="135" name="Agrupar 134"/>
            <p:cNvGrpSpPr/>
            <p:nvPr/>
          </p:nvGrpSpPr>
          <p:grpSpPr>
            <a:xfrm>
              <a:off x="4075103" y="2573717"/>
              <a:ext cx="2917880" cy="1451291"/>
              <a:chOff x="294802" y="1421658"/>
              <a:chExt cx="2917880" cy="1451291"/>
            </a:xfrm>
          </p:grpSpPr>
          <p:grpSp>
            <p:nvGrpSpPr>
              <p:cNvPr id="144" name="Agrupar 143"/>
              <p:cNvGrpSpPr/>
              <p:nvPr/>
            </p:nvGrpSpPr>
            <p:grpSpPr>
              <a:xfrm>
                <a:off x="294802" y="1421658"/>
                <a:ext cx="2917880" cy="1451291"/>
                <a:chOff x="120769" y="2605311"/>
                <a:chExt cx="2917880" cy="1451291"/>
              </a:xfrm>
            </p:grpSpPr>
            <p:sp>
              <p:nvSpPr>
                <p:cNvPr id="147" name="Rectángulo redondeado 146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8459A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48" name="Agrupar 147"/>
                <p:cNvGrpSpPr/>
                <p:nvPr/>
              </p:nvGrpSpPr>
              <p:grpSpPr>
                <a:xfrm>
                  <a:off x="120769" y="3356662"/>
                  <a:ext cx="2917880" cy="699940"/>
                  <a:chOff x="120769" y="3363819"/>
                  <a:chExt cx="2917880" cy="699940"/>
                </a:xfrm>
              </p:grpSpPr>
              <p:sp>
                <p:nvSpPr>
                  <p:cNvPr id="149" name="Rectángulo redondeado 148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8459A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50" name="Rectángulo redondeado 149"/>
                  <p:cNvSpPr/>
                  <p:nvPr/>
                </p:nvSpPr>
                <p:spPr>
                  <a:xfrm>
                    <a:off x="120769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8459A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45" name="Elipse 144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03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46" name="Rectángulo 145"/>
              <p:cNvSpPr/>
              <p:nvPr/>
            </p:nvSpPr>
            <p:spPr>
              <a:xfrm>
                <a:off x="473671" y="2200347"/>
                <a:ext cx="178297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  <p:grpSp>
          <p:nvGrpSpPr>
            <p:cNvPr id="136" name="Agrupar 135"/>
            <p:cNvGrpSpPr/>
            <p:nvPr/>
          </p:nvGrpSpPr>
          <p:grpSpPr>
            <a:xfrm>
              <a:off x="5844587" y="3179277"/>
              <a:ext cx="2899204" cy="1451291"/>
              <a:chOff x="313478" y="1421658"/>
              <a:chExt cx="2899204" cy="1451291"/>
            </a:xfrm>
          </p:grpSpPr>
          <p:grpSp>
            <p:nvGrpSpPr>
              <p:cNvPr id="137" name="Agrupar 136"/>
              <p:cNvGrpSpPr/>
              <p:nvPr/>
            </p:nvGrpSpPr>
            <p:grpSpPr>
              <a:xfrm>
                <a:off x="313478" y="1421658"/>
                <a:ext cx="2899204" cy="1451291"/>
                <a:chOff x="139445" y="2605311"/>
                <a:chExt cx="2899204" cy="1451291"/>
              </a:xfrm>
            </p:grpSpPr>
            <p:sp>
              <p:nvSpPr>
                <p:cNvPr id="140" name="Rectángulo redondeado 139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F5080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41" name="Agrupar 140"/>
                <p:cNvGrpSpPr/>
                <p:nvPr/>
              </p:nvGrpSpPr>
              <p:grpSpPr>
                <a:xfrm>
                  <a:off x="139445" y="3356662"/>
                  <a:ext cx="2899204" cy="699940"/>
                  <a:chOff x="139445" y="3363819"/>
                  <a:chExt cx="2899204" cy="699940"/>
                </a:xfrm>
              </p:grpSpPr>
              <p:sp>
                <p:nvSpPr>
                  <p:cNvPr id="142" name="Rectángulo redondeado 141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F5080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43" name="Rectángulo redondeado 142"/>
                  <p:cNvSpPr/>
                  <p:nvPr/>
                </p:nvSpPr>
                <p:spPr>
                  <a:xfrm>
                    <a:off x="139445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F5080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38" name="Elipse 137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04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39" name="Rectángulo 138"/>
              <p:cNvSpPr/>
              <p:nvPr/>
            </p:nvSpPr>
            <p:spPr>
              <a:xfrm>
                <a:off x="499471" y="2200347"/>
                <a:ext cx="175717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</p:grpSp>
      <p:sp>
        <p:nvSpPr>
          <p:cNvPr id="165" name="Marcador de texto 11"/>
          <p:cNvSpPr>
            <a:spLocks noGrp="1"/>
          </p:cNvSpPr>
          <p:nvPr>
            <p:ph type="body" sz="quarter" idx="27"/>
          </p:nvPr>
        </p:nvSpPr>
        <p:spPr>
          <a:xfrm>
            <a:off x="478005" y="3518130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66" name="Marcador de texto 12"/>
          <p:cNvSpPr>
            <a:spLocks noGrp="1"/>
          </p:cNvSpPr>
          <p:nvPr>
            <p:ph type="body" sz="quarter" idx="28"/>
          </p:nvPr>
        </p:nvSpPr>
        <p:spPr>
          <a:xfrm>
            <a:off x="478006" y="3819368"/>
            <a:ext cx="1469834" cy="1077218"/>
          </a:xfrm>
        </p:spPr>
        <p:txBody>
          <a:bodyPr>
            <a:spAutoFit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</p:txBody>
      </p:sp>
      <p:sp>
        <p:nvSpPr>
          <p:cNvPr id="167" name="Marcador de texto 15"/>
          <p:cNvSpPr>
            <a:spLocks noGrp="1"/>
          </p:cNvSpPr>
          <p:nvPr>
            <p:ph type="body" sz="quarter" idx="36"/>
          </p:nvPr>
        </p:nvSpPr>
        <p:spPr>
          <a:xfrm>
            <a:off x="2292131" y="4074768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68" name="Marcador de texto 16"/>
          <p:cNvSpPr>
            <a:spLocks noGrp="1"/>
          </p:cNvSpPr>
          <p:nvPr>
            <p:ph type="body" sz="quarter" idx="37"/>
          </p:nvPr>
        </p:nvSpPr>
        <p:spPr>
          <a:xfrm>
            <a:off x="2292131" y="4376006"/>
            <a:ext cx="1658363" cy="1467068"/>
          </a:xfrm>
        </p:spPr>
        <p:txBody>
          <a:bodyPr wrap="square">
            <a:spAutoFit/>
          </a:bodyPr>
          <a:lstStyle/>
          <a:p>
            <a:r>
              <a:rPr lang="es-ES" sz="1100" b="1" dirty="0" err="1"/>
              <a:t>Lorem</a:t>
            </a:r>
            <a:r>
              <a:rPr lang="es-ES" sz="1100" b="1" dirty="0"/>
              <a:t> </a:t>
            </a:r>
            <a:r>
              <a:rPr lang="es-ES" sz="1100" b="1" dirty="0" err="1"/>
              <a:t>Impsum</a:t>
            </a:r>
            <a:r>
              <a:rPr lang="es-ES" sz="1100" b="1" dirty="0"/>
              <a:t> </a:t>
            </a:r>
            <a:r>
              <a:rPr lang="es-ES" sz="1100" dirty="0"/>
              <a:t>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amet</a:t>
            </a:r>
            <a:r>
              <a:rPr lang="es-ES" sz="1100" dirty="0"/>
              <a:t>, </a:t>
            </a:r>
            <a:r>
              <a:rPr lang="es-ES" sz="1100" dirty="0" err="1"/>
              <a:t>consectetur</a:t>
            </a:r>
            <a:r>
              <a:rPr lang="es-ES" sz="1100" dirty="0"/>
              <a:t> </a:t>
            </a:r>
            <a:r>
              <a:rPr lang="es-ES" sz="1100" dirty="0" err="1"/>
              <a:t>adipiscing</a:t>
            </a:r>
            <a:r>
              <a:rPr lang="es-ES" sz="1100" dirty="0"/>
              <a:t> </a:t>
            </a:r>
            <a:r>
              <a:rPr lang="es-ES" sz="1100" dirty="0" err="1"/>
              <a:t>elit</a:t>
            </a:r>
            <a:r>
              <a:rPr lang="es-ES" sz="1100" dirty="0"/>
              <a:t>, </a:t>
            </a:r>
            <a:r>
              <a:rPr lang="es-ES" sz="1100" dirty="0" err="1"/>
              <a:t>Proin</a:t>
            </a:r>
            <a:r>
              <a:rPr lang="es-ES" sz="1100" dirty="0"/>
              <a:t> </a:t>
            </a:r>
            <a:r>
              <a:rPr lang="es-ES" sz="1100" dirty="0" err="1"/>
              <a:t>velit</a:t>
            </a:r>
            <a:r>
              <a:rPr lang="es-ES" sz="1100" dirty="0"/>
              <a:t> </a:t>
            </a:r>
            <a:r>
              <a:rPr lang="es-ES" sz="1100" dirty="0" err="1"/>
              <a:t>purus</a:t>
            </a:r>
            <a:r>
              <a:rPr lang="es-ES" sz="1100" dirty="0"/>
              <a:t>, </a:t>
            </a:r>
            <a:r>
              <a:rPr lang="es-ES" sz="1100" dirty="0" err="1"/>
              <a:t>sagittis</a:t>
            </a:r>
            <a:r>
              <a:rPr lang="es-ES" sz="1100" dirty="0"/>
              <a:t> et vehicula ut, </a:t>
            </a:r>
            <a:r>
              <a:rPr lang="es-ES" sz="1100" dirty="0" err="1"/>
              <a:t>fringilla</a:t>
            </a:r>
            <a:r>
              <a:rPr lang="es-ES" sz="1100" dirty="0"/>
              <a:t>.</a:t>
            </a:r>
          </a:p>
          <a:p>
            <a:endParaRPr lang="es-ES" dirty="0"/>
          </a:p>
        </p:txBody>
      </p:sp>
      <p:sp>
        <p:nvSpPr>
          <p:cNvPr id="169" name="Marcador de texto 17"/>
          <p:cNvSpPr>
            <a:spLocks noGrp="1"/>
          </p:cNvSpPr>
          <p:nvPr>
            <p:ph type="body" sz="quarter" idx="38"/>
          </p:nvPr>
        </p:nvSpPr>
        <p:spPr>
          <a:xfrm>
            <a:off x="4062325" y="4656689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0" name="Marcador de texto 18"/>
          <p:cNvSpPr>
            <a:spLocks noGrp="1"/>
          </p:cNvSpPr>
          <p:nvPr>
            <p:ph type="body" sz="quarter" idx="39"/>
          </p:nvPr>
        </p:nvSpPr>
        <p:spPr>
          <a:xfrm>
            <a:off x="4062326" y="4957927"/>
            <a:ext cx="1469834" cy="1045426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71" name="Marcador de texto 19"/>
          <p:cNvSpPr>
            <a:spLocks noGrp="1"/>
          </p:cNvSpPr>
          <p:nvPr>
            <p:ph type="body" sz="quarter" idx="40"/>
          </p:nvPr>
        </p:nvSpPr>
        <p:spPr>
          <a:xfrm>
            <a:off x="5855738" y="5333301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2" name="Marcador de texto 20"/>
          <p:cNvSpPr>
            <a:spLocks noGrp="1"/>
          </p:cNvSpPr>
          <p:nvPr>
            <p:ph type="body" sz="quarter" idx="41"/>
          </p:nvPr>
        </p:nvSpPr>
        <p:spPr>
          <a:xfrm>
            <a:off x="5855739" y="5634539"/>
            <a:ext cx="1932012" cy="1051570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grpSp>
        <p:nvGrpSpPr>
          <p:cNvPr id="173" name="Agrupar 172"/>
          <p:cNvGrpSpPr/>
          <p:nvPr/>
        </p:nvGrpSpPr>
        <p:grpSpPr>
          <a:xfrm>
            <a:off x="478006" y="2734273"/>
            <a:ext cx="590795" cy="590795"/>
            <a:chOff x="2073331" y="3308995"/>
            <a:chExt cx="590795" cy="590795"/>
          </a:xfrm>
        </p:grpSpPr>
        <p:sp>
          <p:nvSpPr>
            <p:cNvPr id="174" name="Elipse 173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75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176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3" name="Agrupar 182"/>
          <p:cNvGrpSpPr/>
          <p:nvPr/>
        </p:nvGrpSpPr>
        <p:grpSpPr>
          <a:xfrm>
            <a:off x="4062326" y="3970345"/>
            <a:ext cx="590795" cy="590795"/>
            <a:chOff x="1114746" y="4818247"/>
            <a:chExt cx="590795" cy="590795"/>
          </a:xfrm>
        </p:grpSpPr>
        <p:sp>
          <p:nvSpPr>
            <p:cNvPr id="184" name="Elipse 183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85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186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8" name="Agrupar 187"/>
          <p:cNvGrpSpPr/>
          <p:nvPr/>
        </p:nvGrpSpPr>
        <p:grpSpPr>
          <a:xfrm>
            <a:off x="5855739" y="4644305"/>
            <a:ext cx="590795" cy="590795"/>
            <a:chOff x="6022053" y="4447017"/>
            <a:chExt cx="590795" cy="590795"/>
          </a:xfrm>
        </p:grpSpPr>
        <p:sp>
          <p:nvSpPr>
            <p:cNvPr id="189" name="Elipse 188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90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191" name="Agrupar 190"/>
          <p:cNvGrpSpPr/>
          <p:nvPr/>
        </p:nvGrpSpPr>
        <p:grpSpPr>
          <a:xfrm>
            <a:off x="2292132" y="3325068"/>
            <a:ext cx="590795" cy="590795"/>
            <a:chOff x="6641006" y="3787499"/>
            <a:chExt cx="590795" cy="590795"/>
          </a:xfrm>
        </p:grpSpPr>
        <p:sp>
          <p:nvSpPr>
            <p:cNvPr id="192" name="Elipse 191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93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194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64"/>
          </p:nvPr>
        </p:nvSpPr>
        <p:spPr/>
        <p:txBody>
          <a:bodyPr>
            <a:normAutofit/>
          </a:bodyPr>
          <a:lstStyle/>
          <a:p>
            <a:r>
              <a:rPr lang="es-ES" dirty="0"/>
              <a:t>TÍTULO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6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Marcador de texto 159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6" name="Marcador de texto 159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7" name="Marcador de texto 159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8" name="Marcador de texto 159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9" name="Marcador de texto 159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 DE MAPA</a:t>
            </a:r>
          </a:p>
        </p:txBody>
      </p:sp>
      <p:sp>
        <p:nvSpPr>
          <p:cNvPr id="1600" name="Marcador de texto 1599"/>
          <p:cNvSpPr>
            <a:spLocks noGrp="1"/>
          </p:cNvSpPr>
          <p:nvPr>
            <p:ph type="body" sz="quarter" idx="35"/>
          </p:nvPr>
        </p:nvSpPr>
        <p:spPr>
          <a:xfrm>
            <a:off x="2875042" y="1584575"/>
            <a:ext cx="3317713" cy="483722"/>
          </a:xfrm>
        </p:spPr>
        <p:txBody>
          <a:bodyPr/>
          <a:lstStyle/>
          <a:p>
            <a:r>
              <a:rPr lang="es-ES" b="1" dirty="0"/>
              <a:t>Mapa editable </a:t>
            </a:r>
            <a:r>
              <a:rPr lang="es-ES" dirty="0"/>
              <a:t>clic para seleccionar y cambiar de color</a:t>
            </a:r>
          </a:p>
        </p:txBody>
      </p:sp>
      <p:grpSp>
        <p:nvGrpSpPr>
          <p:cNvPr id="5" name="Google Shape;374;p53"/>
          <p:cNvGrpSpPr/>
          <p:nvPr/>
        </p:nvGrpSpPr>
        <p:grpSpPr>
          <a:xfrm>
            <a:off x="443200" y="2522463"/>
            <a:ext cx="6506120" cy="3307885"/>
            <a:chOff x="1026196" y="1670465"/>
            <a:chExt cx="5127115" cy="2606762"/>
          </a:xfrm>
          <a:solidFill>
            <a:srgbClr val="D0D0D0"/>
          </a:solidFill>
        </p:grpSpPr>
        <p:sp>
          <p:nvSpPr>
            <p:cNvPr id="6" name="Google Shape;375;p53"/>
            <p:cNvSpPr/>
            <p:nvPr/>
          </p:nvSpPr>
          <p:spPr>
            <a:xfrm>
              <a:off x="5343527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76;p53"/>
            <p:cNvSpPr/>
            <p:nvPr/>
          </p:nvSpPr>
          <p:spPr>
            <a:xfrm>
              <a:off x="5343527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7;p53"/>
            <p:cNvSpPr/>
            <p:nvPr/>
          </p:nvSpPr>
          <p:spPr>
            <a:xfrm>
              <a:off x="5343527" y="37471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78;p53"/>
            <p:cNvSpPr/>
            <p:nvPr/>
          </p:nvSpPr>
          <p:spPr>
            <a:xfrm>
              <a:off x="5398193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79;p53"/>
            <p:cNvSpPr/>
            <p:nvPr/>
          </p:nvSpPr>
          <p:spPr>
            <a:xfrm>
              <a:off x="5398193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80;p53"/>
            <p:cNvSpPr/>
            <p:nvPr/>
          </p:nvSpPr>
          <p:spPr>
            <a:xfrm>
              <a:off x="5452716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81;p53"/>
            <p:cNvSpPr/>
            <p:nvPr/>
          </p:nvSpPr>
          <p:spPr>
            <a:xfrm>
              <a:off x="5452716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2;p53"/>
            <p:cNvSpPr/>
            <p:nvPr/>
          </p:nvSpPr>
          <p:spPr>
            <a:xfrm>
              <a:off x="5452716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3;p53"/>
            <p:cNvSpPr/>
            <p:nvPr/>
          </p:nvSpPr>
          <p:spPr>
            <a:xfrm>
              <a:off x="5507399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4;p53"/>
            <p:cNvSpPr/>
            <p:nvPr/>
          </p:nvSpPr>
          <p:spPr>
            <a:xfrm>
              <a:off x="5507399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85;p53"/>
            <p:cNvSpPr/>
            <p:nvPr/>
          </p:nvSpPr>
          <p:spPr>
            <a:xfrm>
              <a:off x="5507399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6;p53"/>
            <p:cNvSpPr/>
            <p:nvPr/>
          </p:nvSpPr>
          <p:spPr>
            <a:xfrm>
              <a:off x="5507399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87;p53"/>
            <p:cNvSpPr/>
            <p:nvPr/>
          </p:nvSpPr>
          <p:spPr>
            <a:xfrm>
              <a:off x="5507399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88;p53"/>
            <p:cNvSpPr/>
            <p:nvPr/>
          </p:nvSpPr>
          <p:spPr>
            <a:xfrm>
              <a:off x="5617771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9;p53"/>
            <p:cNvSpPr/>
            <p:nvPr/>
          </p:nvSpPr>
          <p:spPr>
            <a:xfrm>
              <a:off x="5617771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0;p53"/>
            <p:cNvSpPr/>
            <p:nvPr/>
          </p:nvSpPr>
          <p:spPr>
            <a:xfrm>
              <a:off x="5617771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91;p53"/>
            <p:cNvSpPr/>
            <p:nvPr/>
          </p:nvSpPr>
          <p:spPr>
            <a:xfrm>
              <a:off x="561777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92;p53"/>
            <p:cNvSpPr/>
            <p:nvPr/>
          </p:nvSpPr>
          <p:spPr>
            <a:xfrm>
              <a:off x="561777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93;p53"/>
            <p:cNvSpPr/>
            <p:nvPr/>
          </p:nvSpPr>
          <p:spPr>
            <a:xfrm>
              <a:off x="5673029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4;p53"/>
            <p:cNvSpPr/>
            <p:nvPr/>
          </p:nvSpPr>
          <p:spPr>
            <a:xfrm>
              <a:off x="5673029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5;p53"/>
            <p:cNvSpPr/>
            <p:nvPr/>
          </p:nvSpPr>
          <p:spPr>
            <a:xfrm>
              <a:off x="5673029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96;p53"/>
            <p:cNvSpPr/>
            <p:nvPr/>
          </p:nvSpPr>
          <p:spPr>
            <a:xfrm>
              <a:off x="5452716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97;p53"/>
            <p:cNvSpPr/>
            <p:nvPr/>
          </p:nvSpPr>
          <p:spPr>
            <a:xfrm>
              <a:off x="5398193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98;p53"/>
            <p:cNvSpPr/>
            <p:nvPr/>
          </p:nvSpPr>
          <p:spPr>
            <a:xfrm>
              <a:off x="5343527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99;p53"/>
            <p:cNvSpPr/>
            <p:nvPr/>
          </p:nvSpPr>
          <p:spPr>
            <a:xfrm>
              <a:off x="5124954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0;p53"/>
            <p:cNvSpPr/>
            <p:nvPr/>
          </p:nvSpPr>
          <p:spPr>
            <a:xfrm>
              <a:off x="5124954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1;p53"/>
            <p:cNvSpPr/>
            <p:nvPr/>
          </p:nvSpPr>
          <p:spPr>
            <a:xfrm>
              <a:off x="5179494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2;p53"/>
            <p:cNvSpPr/>
            <p:nvPr/>
          </p:nvSpPr>
          <p:spPr>
            <a:xfrm>
              <a:off x="5179494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3;p53"/>
            <p:cNvSpPr/>
            <p:nvPr/>
          </p:nvSpPr>
          <p:spPr>
            <a:xfrm>
              <a:off x="5179494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04;p53"/>
            <p:cNvSpPr/>
            <p:nvPr/>
          </p:nvSpPr>
          <p:spPr>
            <a:xfrm>
              <a:off x="5234160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05;p53"/>
            <p:cNvSpPr/>
            <p:nvPr/>
          </p:nvSpPr>
          <p:spPr>
            <a:xfrm>
              <a:off x="5234160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6;p53"/>
            <p:cNvSpPr/>
            <p:nvPr/>
          </p:nvSpPr>
          <p:spPr>
            <a:xfrm>
              <a:off x="5234160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07;p53"/>
            <p:cNvSpPr/>
            <p:nvPr/>
          </p:nvSpPr>
          <p:spPr>
            <a:xfrm>
              <a:off x="5234160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08;p53"/>
            <p:cNvSpPr/>
            <p:nvPr/>
          </p:nvSpPr>
          <p:spPr>
            <a:xfrm>
              <a:off x="528884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9;p53"/>
            <p:cNvSpPr/>
            <p:nvPr/>
          </p:nvSpPr>
          <p:spPr>
            <a:xfrm>
              <a:off x="528884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0;p53"/>
            <p:cNvSpPr/>
            <p:nvPr/>
          </p:nvSpPr>
          <p:spPr>
            <a:xfrm>
              <a:off x="5288844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11;p53"/>
            <p:cNvSpPr/>
            <p:nvPr/>
          </p:nvSpPr>
          <p:spPr>
            <a:xfrm>
              <a:off x="5288844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12;p53"/>
            <p:cNvSpPr/>
            <p:nvPr/>
          </p:nvSpPr>
          <p:spPr>
            <a:xfrm>
              <a:off x="5288844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13;p53"/>
            <p:cNvSpPr/>
            <p:nvPr/>
          </p:nvSpPr>
          <p:spPr>
            <a:xfrm>
              <a:off x="5999339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4;p53"/>
            <p:cNvSpPr/>
            <p:nvPr/>
          </p:nvSpPr>
          <p:spPr>
            <a:xfrm>
              <a:off x="5780783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15;p53"/>
            <p:cNvSpPr/>
            <p:nvPr/>
          </p:nvSpPr>
          <p:spPr>
            <a:xfrm>
              <a:off x="5780783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16;p53"/>
            <p:cNvSpPr/>
            <p:nvPr/>
          </p:nvSpPr>
          <p:spPr>
            <a:xfrm>
              <a:off x="5835449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7;p53"/>
            <p:cNvSpPr/>
            <p:nvPr/>
          </p:nvSpPr>
          <p:spPr>
            <a:xfrm>
              <a:off x="5725955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8;p53"/>
            <p:cNvSpPr/>
            <p:nvPr/>
          </p:nvSpPr>
          <p:spPr>
            <a:xfrm>
              <a:off x="561674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9;p53"/>
            <p:cNvSpPr/>
            <p:nvPr/>
          </p:nvSpPr>
          <p:spPr>
            <a:xfrm>
              <a:off x="5343527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0;p53"/>
            <p:cNvSpPr/>
            <p:nvPr/>
          </p:nvSpPr>
          <p:spPr>
            <a:xfrm>
              <a:off x="5507399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1;p53"/>
            <p:cNvSpPr/>
            <p:nvPr/>
          </p:nvSpPr>
          <p:spPr>
            <a:xfrm>
              <a:off x="5507399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2;p53"/>
            <p:cNvSpPr/>
            <p:nvPr/>
          </p:nvSpPr>
          <p:spPr>
            <a:xfrm>
              <a:off x="5452716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3;p53"/>
            <p:cNvSpPr/>
            <p:nvPr/>
          </p:nvSpPr>
          <p:spPr>
            <a:xfrm>
              <a:off x="5452716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4;p53"/>
            <p:cNvSpPr/>
            <p:nvPr/>
          </p:nvSpPr>
          <p:spPr>
            <a:xfrm>
              <a:off x="5398193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5;p53"/>
            <p:cNvSpPr/>
            <p:nvPr/>
          </p:nvSpPr>
          <p:spPr>
            <a:xfrm>
              <a:off x="5398193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6;p53"/>
            <p:cNvSpPr/>
            <p:nvPr/>
          </p:nvSpPr>
          <p:spPr>
            <a:xfrm>
              <a:off x="5944655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27;p53"/>
            <p:cNvSpPr/>
            <p:nvPr/>
          </p:nvSpPr>
          <p:spPr>
            <a:xfrm>
              <a:off x="5889989" y="4075010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28;p53"/>
            <p:cNvSpPr/>
            <p:nvPr/>
          </p:nvSpPr>
          <p:spPr>
            <a:xfrm>
              <a:off x="5889989" y="4020327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29;p53"/>
            <p:cNvSpPr/>
            <p:nvPr/>
          </p:nvSpPr>
          <p:spPr>
            <a:xfrm>
              <a:off x="5835449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30;p53"/>
            <p:cNvSpPr/>
            <p:nvPr/>
          </p:nvSpPr>
          <p:spPr>
            <a:xfrm>
              <a:off x="5507399" y="4075010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31;p53"/>
            <p:cNvSpPr/>
            <p:nvPr/>
          </p:nvSpPr>
          <p:spPr>
            <a:xfrm>
              <a:off x="5562083" y="3965661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32;p53"/>
            <p:cNvSpPr/>
            <p:nvPr/>
          </p:nvSpPr>
          <p:spPr>
            <a:xfrm>
              <a:off x="5562083" y="3911120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33;p53"/>
            <p:cNvSpPr/>
            <p:nvPr/>
          </p:nvSpPr>
          <p:spPr>
            <a:xfrm>
              <a:off x="5562083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34;p53"/>
            <p:cNvSpPr/>
            <p:nvPr/>
          </p:nvSpPr>
          <p:spPr>
            <a:xfrm>
              <a:off x="5562083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35;p53"/>
            <p:cNvSpPr/>
            <p:nvPr/>
          </p:nvSpPr>
          <p:spPr>
            <a:xfrm>
              <a:off x="5562083" y="37471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36;p53"/>
            <p:cNvSpPr/>
            <p:nvPr/>
          </p:nvSpPr>
          <p:spPr>
            <a:xfrm>
              <a:off x="5562083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37;p53"/>
            <p:cNvSpPr/>
            <p:nvPr/>
          </p:nvSpPr>
          <p:spPr>
            <a:xfrm>
              <a:off x="5562083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38;p53"/>
            <p:cNvSpPr/>
            <p:nvPr/>
          </p:nvSpPr>
          <p:spPr>
            <a:xfrm>
              <a:off x="5507399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39;p53"/>
            <p:cNvSpPr/>
            <p:nvPr/>
          </p:nvSpPr>
          <p:spPr>
            <a:xfrm>
              <a:off x="5507399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40;p53"/>
            <p:cNvSpPr/>
            <p:nvPr/>
          </p:nvSpPr>
          <p:spPr>
            <a:xfrm>
              <a:off x="5507399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41;p53"/>
            <p:cNvSpPr/>
            <p:nvPr/>
          </p:nvSpPr>
          <p:spPr>
            <a:xfrm>
              <a:off x="5452716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42;p53"/>
            <p:cNvSpPr/>
            <p:nvPr/>
          </p:nvSpPr>
          <p:spPr>
            <a:xfrm>
              <a:off x="5452716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43;p53"/>
            <p:cNvSpPr/>
            <p:nvPr/>
          </p:nvSpPr>
          <p:spPr>
            <a:xfrm>
              <a:off x="5452716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44;p53"/>
            <p:cNvSpPr/>
            <p:nvPr/>
          </p:nvSpPr>
          <p:spPr>
            <a:xfrm>
              <a:off x="5452716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45;p53"/>
            <p:cNvSpPr/>
            <p:nvPr/>
          </p:nvSpPr>
          <p:spPr>
            <a:xfrm>
              <a:off x="5398193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46;p53"/>
            <p:cNvSpPr/>
            <p:nvPr/>
          </p:nvSpPr>
          <p:spPr>
            <a:xfrm>
              <a:off x="5398193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47;p53"/>
            <p:cNvSpPr/>
            <p:nvPr/>
          </p:nvSpPr>
          <p:spPr>
            <a:xfrm>
              <a:off x="5398193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48;p53"/>
            <p:cNvSpPr/>
            <p:nvPr/>
          </p:nvSpPr>
          <p:spPr>
            <a:xfrm>
              <a:off x="5398193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49;p53"/>
            <p:cNvSpPr/>
            <p:nvPr/>
          </p:nvSpPr>
          <p:spPr>
            <a:xfrm>
              <a:off x="5343527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50;p53"/>
            <p:cNvSpPr/>
            <p:nvPr/>
          </p:nvSpPr>
          <p:spPr>
            <a:xfrm>
              <a:off x="5343527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51;p53"/>
            <p:cNvSpPr/>
            <p:nvPr/>
          </p:nvSpPr>
          <p:spPr>
            <a:xfrm>
              <a:off x="5343527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52;p53"/>
            <p:cNvSpPr/>
            <p:nvPr/>
          </p:nvSpPr>
          <p:spPr>
            <a:xfrm>
              <a:off x="5288844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53;p53"/>
            <p:cNvSpPr/>
            <p:nvPr/>
          </p:nvSpPr>
          <p:spPr>
            <a:xfrm>
              <a:off x="5288844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54;p53"/>
            <p:cNvSpPr/>
            <p:nvPr/>
          </p:nvSpPr>
          <p:spPr>
            <a:xfrm>
              <a:off x="5234160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55;p53"/>
            <p:cNvSpPr/>
            <p:nvPr/>
          </p:nvSpPr>
          <p:spPr>
            <a:xfrm>
              <a:off x="5234160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56;p53"/>
            <p:cNvSpPr/>
            <p:nvPr/>
          </p:nvSpPr>
          <p:spPr>
            <a:xfrm>
              <a:off x="5179494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57;p53"/>
            <p:cNvSpPr/>
            <p:nvPr/>
          </p:nvSpPr>
          <p:spPr>
            <a:xfrm>
              <a:off x="517949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58;p53"/>
            <p:cNvSpPr/>
            <p:nvPr/>
          </p:nvSpPr>
          <p:spPr>
            <a:xfrm>
              <a:off x="5179494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59;p53"/>
            <p:cNvSpPr/>
            <p:nvPr/>
          </p:nvSpPr>
          <p:spPr>
            <a:xfrm>
              <a:off x="5124954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60;p53"/>
            <p:cNvSpPr/>
            <p:nvPr/>
          </p:nvSpPr>
          <p:spPr>
            <a:xfrm>
              <a:off x="5124954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61;p53"/>
            <p:cNvSpPr/>
            <p:nvPr/>
          </p:nvSpPr>
          <p:spPr>
            <a:xfrm>
              <a:off x="512495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62;p53"/>
            <p:cNvSpPr/>
            <p:nvPr/>
          </p:nvSpPr>
          <p:spPr>
            <a:xfrm>
              <a:off x="5070288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63;p53"/>
            <p:cNvSpPr/>
            <p:nvPr/>
          </p:nvSpPr>
          <p:spPr>
            <a:xfrm>
              <a:off x="5070288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64;p53"/>
            <p:cNvSpPr/>
            <p:nvPr/>
          </p:nvSpPr>
          <p:spPr>
            <a:xfrm>
              <a:off x="5070288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65;p53"/>
            <p:cNvSpPr/>
            <p:nvPr/>
          </p:nvSpPr>
          <p:spPr>
            <a:xfrm>
              <a:off x="5070288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66;p53"/>
            <p:cNvSpPr/>
            <p:nvPr/>
          </p:nvSpPr>
          <p:spPr>
            <a:xfrm>
              <a:off x="4086571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67;p53"/>
            <p:cNvSpPr/>
            <p:nvPr/>
          </p:nvSpPr>
          <p:spPr>
            <a:xfrm>
              <a:off x="4086571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68;p53"/>
            <p:cNvSpPr/>
            <p:nvPr/>
          </p:nvSpPr>
          <p:spPr>
            <a:xfrm>
              <a:off x="4086571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69;p53"/>
            <p:cNvSpPr/>
            <p:nvPr/>
          </p:nvSpPr>
          <p:spPr>
            <a:xfrm>
              <a:off x="4031887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70;p53"/>
            <p:cNvSpPr/>
            <p:nvPr/>
          </p:nvSpPr>
          <p:spPr>
            <a:xfrm>
              <a:off x="4031887" y="3692564"/>
              <a:ext cx="44730" cy="38202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71;p53"/>
            <p:cNvSpPr/>
            <p:nvPr/>
          </p:nvSpPr>
          <p:spPr>
            <a:xfrm>
              <a:off x="4031887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72;p53"/>
            <p:cNvSpPr/>
            <p:nvPr/>
          </p:nvSpPr>
          <p:spPr>
            <a:xfrm>
              <a:off x="3977203" y="32006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73;p53"/>
            <p:cNvSpPr/>
            <p:nvPr/>
          </p:nvSpPr>
          <p:spPr>
            <a:xfrm>
              <a:off x="3977203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74;p53"/>
            <p:cNvSpPr/>
            <p:nvPr/>
          </p:nvSpPr>
          <p:spPr>
            <a:xfrm>
              <a:off x="3704125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75;p53"/>
            <p:cNvSpPr/>
            <p:nvPr/>
          </p:nvSpPr>
          <p:spPr>
            <a:xfrm>
              <a:off x="370412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76;p53"/>
            <p:cNvSpPr/>
            <p:nvPr/>
          </p:nvSpPr>
          <p:spPr>
            <a:xfrm>
              <a:off x="370412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77;p53"/>
            <p:cNvSpPr/>
            <p:nvPr/>
          </p:nvSpPr>
          <p:spPr>
            <a:xfrm>
              <a:off x="3704125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78;p53"/>
            <p:cNvSpPr/>
            <p:nvPr/>
          </p:nvSpPr>
          <p:spPr>
            <a:xfrm>
              <a:off x="3704125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79;p53"/>
            <p:cNvSpPr/>
            <p:nvPr/>
          </p:nvSpPr>
          <p:spPr>
            <a:xfrm>
              <a:off x="3704125" y="32006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80;p53"/>
            <p:cNvSpPr/>
            <p:nvPr/>
          </p:nvSpPr>
          <p:spPr>
            <a:xfrm>
              <a:off x="3704125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81;p53"/>
            <p:cNvSpPr/>
            <p:nvPr/>
          </p:nvSpPr>
          <p:spPr>
            <a:xfrm>
              <a:off x="3704125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82;p53"/>
            <p:cNvSpPr/>
            <p:nvPr/>
          </p:nvSpPr>
          <p:spPr>
            <a:xfrm>
              <a:off x="370412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83;p53"/>
            <p:cNvSpPr/>
            <p:nvPr/>
          </p:nvSpPr>
          <p:spPr>
            <a:xfrm>
              <a:off x="370412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84;p53"/>
            <p:cNvSpPr/>
            <p:nvPr/>
          </p:nvSpPr>
          <p:spPr>
            <a:xfrm>
              <a:off x="3704125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85;p53"/>
            <p:cNvSpPr/>
            <p:nvPr/>
          </p:nvSpPr>
          <p:spPr>
            <a:xfrm>
              <a:off x="370412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86;p53"/>
            <p:cNvSpPr/>
            <p:nvPr/>
          </p:nvSpPr>
          <p:spPr>
            <a:xfrm>
              <a:off x="370412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87;p53"/>
            <p:cNvSpPr/>
            <p:nvPr/>
          </p:nvSpPr>
          <p:spPr>
            <a:xfrm>
              <a:off x="3704125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88;p53"/>
            <p:cNvSpPr/>
            <p:nvPr/>
          </p:nvSpPr>
          <p:spPr>
            <a:xfrm>
              <a:off x="3704125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89;p53"/>
            <p:cNvSpPr/>
            <p:nvPr/>
          </p:nvSpPr>
          <p:spPr>
            <a:xfrm>
              <a:off x="370412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0;p53"/>
            <p:cNvSpPr/>
            <p:nvPr/>
          </p:nvSpPr>
          <p:spPr>
            <a:xfrm>
              <a:off x="3758647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91;p53"/>
            <p:cNvSpPr/>
            <p:nvPr/>
          </p:nvSpPr>
          <p:spPr>
            <a:xfrm>
              <a:off x="3758647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92;p53"/>
            <p:cNvSpPr/>
            <p:nvPr/>
          </p:nvSpPr>
          <p:spPr>
            <a:xfrm>
              <a:off x="3758647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93;p53"/>
            <p:cNvSpPr/>
            <p:nvPr/>
          </p:nvSpPr>
          <p:spPr>
            <a:xfrm>
              <a:off x="3758647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94;p53"/>
            <p:cNvSpPr/>
            <p:nvPr/>
          </p:nvSpPr>
          <p:spPr>
            <a:xfrm>
              <a:off x="3758647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95;p53"/>
            <p:cNvSpPr/>
            <p:nvPr/>
          </p:nvSpPr>
          <p:spPr>
            <a:xfrm>
              <a:off x="3758647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96;p53"/>
            <p:cNvSpPr/>
            <p:nvPr/>
          </p:nvSpPr>
          <p:spPr>
            <a:xfrm>
              <a:off x="3758647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97;p53"/>
            <p:cNvSpPr/>
            <p:nvPr/>
          </p:nvSpPr>
          <p:spPr>
            <a:xfrm>
              <a:off x="3758647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98;p53"/>
            <p:cNvSpPr/>
            <p:nvPr/>
          </p:nvSpPr>
          <p:spPr>
            <a:xfrm>
              <a:off x="3758647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99;p53"/>
            <p:cNvSpPr/>
            <p:nvPr/>
          </p:nvSpPr>
          <p:spPr>
            <a:xfrm>
              <a:off x="3758647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00;p53"/>
            <p:cNvSpPr/>
            <p:nvPr/>
          </p:nvSpPr>
          <p:spPr>
            <a:xfrm>
              <a:off x="3758647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01;p53"/>
            <p:cNvSpPr/>
            <p:nvPr/>
          </p:nvSpPr>
          <p:spPr>
            <a:xfrm>
              <a:off x="3758647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02;p53"/>
            <p:cNvSpPr/>
            <p:nvPr/>
          </p:nvSpPr>
          <p:spPr>
            <a:xfrm>
              <a:off x="3758647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03;p53"/>
            <p:cNvSpPr/>
            <p:nvPr/>
          </p:nvSpPr>
          <p:spPr>
            <a:xfrm>
              <a:off x="3813331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04;p53"/>
            <p:cNvSpPr/>
            <p:nvPr/>
          </p:nvSpPr>
          <p:spPr>
            <a:xfrm>
              <a:off x="3813331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05;p53"/>
            <p:cNvSpPr/>
            <p:nvPr/>
          </p:nvSpPr>
          <p:spPr>
            <a:xfrm>
              <a:off x="3813331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06;p53"/>
            <p:cNvSpPr/>
            <p:nvPr/>
          </p:nvSpPr>
          <p:spPr>
            <a:xfrm>
              <a:off x="3813331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07;p53"/>
            <p:cNvSpPr/>
            <p:nvPr/>
          </p:nvSpPr>
          <p:spPr>
            <a:xfrm>
              <a:off x="3813331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08;p53"/>
            <p:cNvSpPr/>
            <p:nvPr/>
          </p:nvSpPr>
          <p:spPr>
            <a:xfrm>
              <a:off x="3813331" y="32006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09;p53"/>
            <p:cNvSpPr/>
            <p:nvPr/>
          </p:nvSpPr>
          <p:spPr>
            <a:xfrm>
              <a:off x="3813331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10;p53"/>
            <p:cNvSpPr/>
            <p:nvPr/>
          </p:nvSpPr>
          <p:spPr>
            <a:xfrm>
              <a:off x="3813331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11;p53"/>
            <p:cNvSpPr/>
            <p:nvPr/>
          </p:nvSpPr>
          <p:spPr>
            <a:xfrm>
              <a:off x="3813331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12;p53"/>
            <p:cNvSpPr/>
            <p:nvPr/>
          </p:nvSpPr>
          <p:spPr>
            <a:xfrm>
              <a:off x="3813331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13;p53"/>
            <p:cNvSpPr/>
            <p:nvPr/>
          </p:nvSpPr>
          <p:spPr>
            <a:xfrm>
              <a:off x="3813331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14;p53"/>
            <p:cNvSpPr/>
            <p:nvPr/>
          </p:nvSpPr>
          <p:spPr>
            <a:xfrm>
              <a:off x="3813331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15;p53"/>
            <p:cNvSpPr/>
            <p:nvPr/>
          </p:nvSpPr>
          <p:spPr>
            <a:xfrm>
              <a:off x="3868015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16;p53"/>
            <p:cNvSpPr/>
            <p:nvPr/>
          </p:nvSpPr>
          <p:spPr>
            <a:xfrm>
              <a:off x="3868015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17;p53"/>
            <p:cNvSpPr/>
            <p:nvPr/>
          </p:nvSpPr>
          <p:spPr>
            <a:xfrm>
              <a:off x="3868015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18;p53"/>
            <p:cNvSpPr/>
            <p:nvPr/>
          </p:nvSpPr>
          <p:spPr>
            <a:xfrm>
              <a:off x="3868015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19;p53"/>
            <p:cNvSpPr/>
            <p:nvPr/>
          </p:nvSpPr>
          <p:spPr>
            <a:xfrm>
              <a:off x="392268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20;p53"/>
            <p:cNvSpPr/>
            <p:nvPr/>
          </p:nvSpPr>
          <p:spPr>
            <a:xfrm>
              <a:off x="392268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21;p53"/>
            <p:cNvSpPr/>
            <p:nvPr/>
          </p:nvSpPr>
          <p:spPr>
            <a:xfrm>
              <a:off x="3922681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22;p53"/>
            <p:cNvSpPr/>
            <p:nvPr/>
          </p:nvSpPr>
          <p:spPr>
            <a:xfrm>
              <a:off x="392268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23;p53"/>
            <p:cNvSpPr/>
            <p:nvPr/>
          </p:nvSpPr>
          <p:spPr>
            <a:xfrm>
              <a:off x="3922591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24;p53"/>
            <p:cNvSpPr/>
            <p:nvPr/>
          </p:nvSpPr>
          <p:spPr>
            <a:xfrm>
              <a:off x="3868015" y="3309849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25;p53"/>
            <p:cNvSpPr/>
            <p:nvPr/>
          </p:nvSpPr>
          <p:spPr>
            <a:xfrm>
              <a:off x="3868015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26;p53"/>
            <p:cNvSpPr/>
            <p:nvPr/>
          </p:nvSpPr>
          <p:spPr>
            <a:xfrm>
              <a:off x="3868015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27;p53"/>
            <p:cNvSpPr/>
            <p:nvPr/>
          </p:nvSpPr>
          <p:spPr>
            <a:xfrm>
              <a:off x="3868015" y="3473865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28;p53"/>
            <p:cNvSpPr/>
            <p:nvPr/>
          </p:nvSpPr>
          <p:spPr>
            <a:xfrm>
              <a:off x="3868015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29;p53"/>
            <p:cNvSpPr/>
            <p:nvPr/>
          </p:nvSpPr>
          <p:spPr>
            <a:xfrm>
              <a:off x="3868015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30;p53"/>
            <p:cNvSpPr/>
            <p:nvPr/>
          </p:nvSpPr>
          <p:spPr>
            <a:xfrm>
              <a:off x="3813331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31;p53"/>
            <p:cNvSpPr/>
            <p:nvPr/>
          </p:nvSpPr>
          <p:spPr>
            <a:xfrm>
              <a:off x="381333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32;p53"/>
            <p:cNvSpPr/>
            <p:nvPr/>
          </p:nvSpPr>
          <p:spPr>
            <a:xfrm>
              <a:off x="3758647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33;p53"/>
            <p:cNvSpPr/>
            <p:nvPr/>
          </p:nvSpPr>
          <p:spPr>
            <a:xfrm>
              <a:off x="3758647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34;p53"/>
            <p:cNvSpPr/>
            <p:nvPr/>
          </p:nvSpPr>
          <p:spPr>
            <a:xfrm>
              <a:off x="3758647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35;p53"/>
            <p:cNvSpPr/>
            <p:nvPr/>
          </p:nvSpPr>
          <p:spPr>
            <a:xfrm>
              <a:off x="3758647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36;p53"/>
            <p:cNvSpPr/>
            <p:nvPr/>
          </p:nvSpPr>
          <p:spPr>
            <a:xfrm>
              <a:off x="3704125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37;p53"/>
            <p:cNvSpPr/>
            <p:nvPr/>
          </p:nvSpPr>
          <p:spPr>
            <a:xfrm>
              <a:off x="3430742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38;p53"/>
            <p:cNvSpPr/>
            <p:nvPr/>
          </p:nvSpPr>
          <p:spPr>
            <a:xfrm>
              <a:off x="3430742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39;p53"/>
            <p:cNvSpPr/>
            <p:nvPr/>
          </p:nvSpPr>
          <p:spPr>
            <a:xfrm>
              <a:off x="3430742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40;p53"/>
            <p:cNvSpPr/>
            <p:nvPr/>
          </p:nvSpPr>
          <p:spPr>
            <a:xfrm>
              <a:off x="3430742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41;p53"/>
            <p:cNvSpPr/>
            <p:nvPr/>
          </p:nvSpPr>
          <p:spPr>
            <a:xfrm>
              <a:off x="3430742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42;p53"/>
            <p:cNvSpPr/>
            <p:nvPr/>
          </p:nvSpPr>
          <p:spPr>
            <a:xfrm>
              <a:off x="3430742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43;p53"/>
            <p:cNvSpPr/>
            <p:nvPr/>
          </p:nvSpPr>
          <p:spPr>
            <a:xfrm>
              <a:off x="3430742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44;p53"/>
            <p:cNvSpPr/>
            <p:nvPr/>
          </p:nvSpPr>
          <p:spPr>
            <a:xfrm>
              <a:off x="3212186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45;p53"/>
            <p:cNvSpPr/>
            <p:nvPr/>
          </p:nvSpPr>
          <p:spPr>
            <a:xfrm>
              <a:off x="3212186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46;p53"/>
            <p:cNvSpPr/>
            <p:nvPr/>
          </p:nvSpPr>
          <p:spPr>
            <a:xfrm>
              <a:off x="3212186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47;p53"/>
            <p:cNvSpPr/>
            <p:nvPr/>
          </p:nvSpPr>
          <p:spPr>
            <a:xfrm>
              <a:off x="3266870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48;p53"/>
            <p:cNvSpPr/>
            <p:nvPr/>
          </p:nvSpPr>
          <p:spPr>
            <a:xfrm>
              <a:off x="3266870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49;p53"/>
            <p:cNvSpPr/>
            <p:nvPr/>
          </p:nvSpPr>
          <p:spPr>
            <a:xfrm>
              <a:off x="3266870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50;p53"/>
            <p:cNvSpPr/>
            <p:nvPr/>
          </p:nvSpPr>
          <p:spPr>
            <a:xfrm>
              <a:off x="3266870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51;p53"/>
            <p:cNvSpPr/>
            <p:nvPr/>
          </p:nvSpPr>
          <p:spPr>
            <a:xfrm>
              <a:off x="3266870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52;p53"/>
            <p:cNvSpPr/>
            <p:nvPr/>
          </p:nvSpPr>
          <p:spPr>
            <a:xfrm>
              <a:off x="3321392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53;p53"/>
            <p:cNvSpPr/>
            <p:nvPr/>
          </p:nvSpPr>
          <p:spPr>
            <a:xfrm>
              <a:off x="3321392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54;p53"/>
            <p:cNvSpPr/>
            <p:nvPr/>
          </p:nvSpPr>
          <p:spPr>
            <a:xfrm>
              <a:off x="3321392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55;p53"/>
            <p:cNvSpPr/>
            <p:nvPr/>
          </p:nvSpPr>
          <p:spPr>
            <a:xfrm>
              <a:off x="3321392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56;p53"/>
            <p:cNvSpPr/>
            <p:nvPr/>
          </p:nvSpPr>
          <p:spPr>
            <a:xfrm>
              <a:off x="3321392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57;p53"/>
            <p:cNvSpPr/>
            <p:nvPr/>
          </p:nvSpPr>
          <p:spPr>
            <a:xfrm>
              <a:off x="3321392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58;p53"/>
            <p:cNvSpPr/>
            <p:nvPr/>
          </p:nvSpPr>
          <p:spPr>
            <a:xfrm>
              <a:off x="3321392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59;p53"/>
            <p:cNvSpPr/>
            <p:nvPr/>
          </p:nvSpPr>
          <p:spPr>
            <a:xfrm>
              <a:off x="3376076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60;p53"/>
            <p:cNvSpPr/>
            <p:nvPr/>
          </p:nvSpPr>
          <p:spPr>
            <a:xfrm>
              <a:off x="3376076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61;p53"/>
            <p:cNvSpPr/>
            <p:nvPr/>
          </p:nvSpPr>
          <p:spPr>
            <a:xfrm>
              <a:off x="3376076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62;p53"/>
            <p:cNvSpPr/>
            <p:nvPr/>
          </p:nvSpPr>
          <p:spPr>
            <a:xfrm>
              <a:off x="3376076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63;p53"/>
            <p:cNvSpPr/>
            <p:nvPr/>
          </p:nvSpPr>
          <p:spPr>
            <a:xfrm>
              <a:off x="3376076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64;p53"/>
            <p:cNvSpPr/>
            <p:nvPr/>
          </p:nvSpPr>
          <p:spPr>
            <a:xfrm>
              <a:off x="3376076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65;p53"/>
            <p:cNvSpPr/>
            <p:nvPr/>
          </p:nvSpPr>
          <p:spPr>
            <a:xfrm>
              <a:off x="3376076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66;p53"/>
            <p:cNvSpPr/>
            <p:nvPr/>
          </p:nvSpPr>
          <p:spPr>
            <a:xfrm>
              <a:off x="3376076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67;p53"/>
            <p:cNvSpPr/>
            <p:nvPr/>
          </p:nvSpPr>
          <p:spPr>
            <a:xfrm>
              <a:off x="3430742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68;p53"/>
            <p:cNvSpPr/>
            <p:nvPr/>
          </p:nvSpPr>
          <p:spPr>
            <a:xfrm>
              <a:off x="3485425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69;p53"/>
            <p:cNvSpPr/>
            <p:nvPr/>
          </p:nvSpPr>
          <p:spPr>
            <a:xfrm>
              <a:off x="3485425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70;p53"/>
            <p:cNvSpPr/>
            <p:nvPr/>
          </p:nvSpPr>
          <p:spPr>
            <a:xfrm>
              <a:off x="3485425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71;p53"/>
            <p:cNvSpPr/>
            <p:nvPr/>
          </p:nvSpPr>
          <p:spPr>
            <a:xfrm>
              <a:off x="3485425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72;p53"/>
            <p:cNvSpPr/>
            <p:nvPr/>
          </p:nvSpPr>
          <p:spPr>
            <a:xfrm>
              <a:off x="3485425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73;p53"/>
            <p:cNvSpPr/>
            <p:nvPr/>
          </p:nvSpPr>
          <p:spPr>
            <a:xfrm>
              <a:off x="3485425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74;p53"/>
            <p:cNvSpPr/>
            <p:nvPr/>
          </p:nvSpPr>
          <p:spPr>
            <a:xfrm>
              <a:off x="3485425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575;p53"/>
            <p:cNvSpPr/>
            <p:nvPr/>
          </p:nvSpPr>
          <p:spPr>
            <a:xfrm>
              <a:off x="354009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576;p53"/>
            <p:cNvSpPr/>
            <p:nvPr/>
          </p:nvSpPr>
          <p:spPr>
            <a:xfrm>
              <a:off x="354009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577;p53"/>
            <p:cNvSpPr/>
            <p:nvPr/>
          </p:nvSpPr>
          <p:spPr>
            <a:xfrm>
              <a:off x="3540091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578;p53"/>
            <p:cNvSpPr/>
            <p:nvPr/>
          </p:nvSpPr>
          <p:spPr>
            <a:xfrm>
              <a:off x="354009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579;p53"/>
            <p:cNvSpPr/>
            <p:nvPr/>
          </p:nvSpPr>
          <p:spPr>
            <a:xfrm>
              <a:off x="3540091" y="309129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580;p53"/>
            <p:cNvSpPr/>
            <p:nvPr/>
          </p:nvSpPr>
          <p:spPr>
            <a:xfrm>
              <a:off x="354009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581;p53"/>
            <p:cNvSpPr/>
            <p:nvPr/>
          </p:nvSpPr>
          <p:spPr>
            <a:xfrm>
              <a:off x="3540091" y="3200643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582;p53"/>
            <p:cNvSpPr/>
            <p:nvPr/>
          </p:nvSpPr>
          <p:spPr>
            <a:xfrm>
              <a:off x="354009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583;p53"/>
            <p:cNvSpPr/>
            <p:nvPr/>
          </p:nvSpPr>
          <p:spPr>
            <a:xfrm>
              <a:off x="3594775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584;p53"/>
            <p:cNvSpPr/>
            <p:nvPr/>
          </p:nvSpPr>
          <p:spPr>
            <a:xfrm>
              <a:off x="3594775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585;p53"/>
            <p:cNvSpPr/>
            <p:nvPr/>
          </p:nvSpPr>
          <p:spPr>
            <a:xfrm>
              <a:off x="359477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586;p53"/>
            <p:cNvSpPr/>
            <p:nvPr/>
          </p:nvSpPr>
          <p:spPr>
            <a:xfrm>
              <a:off x="3594775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587;p53"/>
            <p:cNvSpPr/>
            <p:nvPr/>
          </p:nvSpPr>
          <p:spPr>
            <a:xfrm>
              <a:off x="3594775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588;p53"/>
            <p:cNvSpPr/>
            <p:nvPr/>
          </p:nvSpPr>
          <p:spPr>
            <a:xfrm>
              <a:off x="3594775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589;p53"/>
            <p:cNvSpPr/>
            <p:nvPr/>
          </p:nvSpPr>
          <p:spPr>
            <a:xfrm>
              <a:off x="3594775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90;p53"/>
            <p:cNvSpPr/>
            <p:nvPr/>
          </p:nvSpPr>
          <p:spPr>
            <a:xfrm>
              <a:off x="3594775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91;p53"/>
            <p:cNvSpPr/>
            <p:nvPr/>
          </p:nvSpPr>
          <p:spPr>
            <a:xfrm>
              <a:off x="359477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592;p53"/>
            <p:cNvSpPr/>
            <p:nvPr/>
          </p:nvSpPr>
          <p:spPr>
            <a:xfrm>
              <a:off x="3594775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93;p53"/>
            <p:cNvSpPr/>
            <p:nvPr/>
          </p:nvSpPr>
          <p:spPr>
            <a:xfrm>
              <a:off x="3649441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94;p53"/>
            <p:cNvSpPr/>
            <p:nvPr/>
          </p:nvSpPr>
          <p:spPr>
            <a:xfrm>
              <a:off x="3649441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595;p53"/>
            <p:cNvSpPr/>
            <p:nvPr/>
          </p:nvSpPr>
          <p:spPr>
            <a:xfrm>
              <a:off x="3649441" y="3692564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596;p53"/>
            <p:cNvSpPr/>
            <p:nvPr/>
          </p:nvSpPr>
          <p:spPr>
            <a:xfrm>
              <a:off x="364944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597;p53"/>
            <p:cNvSpPr/>
            <p:nvPr/>
          </p:nvSpPr>
          <p:spPr>
            <a:xfrm>
              <a:off x="364944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598;p53"/>
            <p:cNvSpPr/>
            <p:nvPr/>
          </p:nvSpPr>
          <p:spPr>
            <a:xfrm>
              <a:off x="3649441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599;p53"/>
            <p:cNvSpPr/>
            <p:nvPr/>
          </p:nvSpPr>
          <p:spPr>
            <a:xfrm>
              <a:off x="3649441" y="3473865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00;p53"/>
            <p:cNvSpPr/>
            <p:nvPr/>
          </p:nvSpPr>
          <p:spPr>
            <a:xfrm>
              <a:off x="364944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01;p53"/>
            <p:cNvSpPr/>
            <p:nvPr/>
          </p:nvSpPr>
          <p:spPr>
            <a:xfrm>
              <a:off x="364944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02;p53"/>
            <p:cNvSpPr/>
            <p:nvPr/>
          </p:nvSpPr>
          <p:spPr>
            <a:xfrm>
              <a:off x="3649351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03;p53"/>
            <p:cNvSpPr/>
            <p:nvPr/>
          </p:nvSpPr>
          <p:spPr>
            <a:xfrm>
              <a:off x="364944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04;p53"/>
            <p:cNvSpPr/>
            <p:nvPr/>
          </p:nvSpPr>
          <p:spPr>
            <a:xfrm>
              <a:off x="3649441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05;p53"/>
            <p:cNvSpPr/>
            <p:nvPr/>
          </p:nvSpPr>
          <p:spPr>
            <a:xfrm>
              <a:off x="364944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06;p53"/>
            <p:cNvSpPr/>
            <p:nvPr/>
          </p:nvSpPr>
          <p:spPr>
            <a:xfrm>
              <a:off x="364944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07;p53"/>
            <p:cNvSpPr/>
            <p:nvPr/>
          </p:nvSpPr>
          <p:spPr>
            <a:xfrm>
              <a:off x="364944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08;p53"/>
            <p:cNvSpPr/>
            <p:nvPr/>
          </p:nvSpPr>
          <p:spPr>
            <a:xfrm>
              <a:off x="3649441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09;p53"/>
            <p:cNvSpPr/>
            <p:nvPr/>
          </p:nvSpPr>
          <p:spPr>
            <a:xfrm>
              <a:off x="359477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10;p53"/>
            <p:cNvSpPr/>
            <p:nvPr/>
          </p:nvSpPr>
          <p:spPr>
            <a:xfrm>
              <a:off x="3540091" y="2982087"/>
              <a:ext cx="44640" cy="38184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11;p53"/>
            <p:cNvSpPr/>
            <p:nvPr/>
          </p:nvSpPr>
          <p:spPr>
            <a:xfrm>
              <a:off x="3485425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12;p53"/>
            <p:cNvSpPr/>
            <p:nvPr/>
          </p:nvSpPr>
          <p:spPr>
            <a:xfrm>
              <a:off x="4086571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13;p53"/>
            <p:cNvSpPr/>
            <p:nvPr/>
          </p:nvSpPr>
          <p:spPr>
            <a:xfrm>
              <a:off x="4086571" y="32006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14;p53"/>
            <p:cNvSpPr/>
            <p:nvPr/>
          </p:nvSpPr>
          <p:spPr>
            <a:xfrm>
              <a:off x="4086571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15;p53"/>
            <p:cNvSpPr/>
            <p:nvPr/>
          </p:nvSpPr>
          <p:spPr>
            <a:xfrm>
              <a:off x="4031887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16;p53"/>
            <p:cNvSpPr/>
            <p:nvPr/>
          </p:nvSpPr>
          <p:spPr>
            <a:xfrm>
              <a:off x="4031887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17;p53"/>
            <p:cNvSpPr/>
            <p:nvPr/>
          </p:nvSpPr>
          <p:spPr>
            <a:xfrm>
              <a:off x="4031887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18;p53"/>
            <p:cNvSpPr/>
            <p:nvPr/>
          </p:nvSpPr>
          <p:spPr>
            <a:xfrm>
              <a:off x="4031887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19;p53"/>
            <p:cNvSpPr/>
            <p:nvPr/>
          </p:nvSpPr>
          <p:spPr>
            <a:xfrm>
              <a:off x="4031887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20;p53"/>
            <p:cNvSpPr/>
            <p:nvPr/>
          </p:nvSpPr>
          <p:spPr>
            <a:xfrm>
              <a:off x="3977203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21;p53"/>
            <p:cNvSpPr/>
            <p:nvPr/>
          </p:nvSpPr>
          <p:spPr>
            <a:xfrm>
              <a:off x="3977203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22;p53"/>
            <p:cNvSpPr/>
            <p:nvPr/>
          </p:nvSpPr>
          <p:spPr>
            <a:xfrm>
              <a:off x="3977203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23;p53"/>
            <p:cNvSpPr/>
            <p:nvPr/>
          </p:nvSpPr>
          <p:spPr>
            <a:xfrm>
              <a:off x="3977203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24;p53"/>
            <p:cNvSpPr/>
            <p:nvPr/>
          </p:nvSpPr>
          <p:spPr>
            <a:xfrm>
              <a:off x="3977203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25;p53"/>
            <p:cNvSpPr/>
            <p:nvPr/>
          </p:nvSpPr>
          <p:spPr>
            <a:xfrm>
              <a:off x="392268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26;p53"/>
            <p:cNvSpPr/>
            <p:nvPr/>
          </p:nvSpPr>
          <p:spPr>
            <a:xfrm>
              <a:off x="392268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27;p53"/>
            <p:cNvSpPr/>
            <p:nvPr/>
          </p:nvSpPr>
          <p:spPr>
            <a:xfrm>
              <a:off x="3922681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28;p53"/>
            <p:cNvSpPr/>
            <p:nvPr/>
          </p:nvSpPr>
          <p:spPr>
            <a:xfrm>
              <a:off x="3922681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29;p53"/>
            <p:cNvSpPr/>
            <p:nvPr/>
          </p:nvSpPr>
          <p:spPr>
            <a:xfrm>
              <a:off x="392268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30;p53"/>
            <p:cNvSpPr/>
            <p:nvPr/>
          </p:nvSpPr>
          <p:spPr>
            <a:xfrm>
              <a:off x="392268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31;p53"/>
            <p:cNvSpPr/>
            <p:nvPr/>
          </p:nvSpPr>
          <p:spPr>
            <a:xfrm>
              <a:off x="392268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32;p53"/>
            <p:cNvSpPr/>
            <p:nvPr/>
          </p:nvSpPr>
          <p:spPr>
            <a:xfrm>
              <a:off x="3922681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33;p53"/>
            <p:cNvSpPr/>
            <p:nvPr/>
          </p:nvSpPr>
          <p:spPr>
            <a:xfrm>
              <a:off x="3868015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34;p53"/>
            <p:cNvSpPr/>
            <p:nvPr/>
          </p:nvSpPr>
          <p:spPr>
            <a:xfrm>
              <a:off x="3868015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635;p53"/>
            <p:cNvSpPr/>
            <p:nvPr/>
          </p:nvSpPr>
          <p:spPr>
            <a:xfrm>
              <a:off x="3868015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636;p53"/>
            <p:cNvSpPr/>
            <p:nvPr/>
          </p:nvSpPr>
          <p:spPr>
            <a:xfrm>
              <a:off x="3868015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637;p53"/>
            <p:cNvSpPr/>
            <p:nvPr/>
          </p:nvSpPr>
          <p:spPr>
            <a:xfrm>
              <a:off x="381333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638;p53"/>
            <p:cNvSpPr/>
            <p:nvPr/>
          </p:nvSpPr>
          <p:spPr>
            <a:xfrm>
              <a:off x="381333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639;p53"/>
            <p:cNvSpPr/>
            <p:nvPr/>
          </p:nvSpPr>
          <p:spPr>
            <a:xfrm>
              <a:off x="3813331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640;p53"/>
            <p:cNvSpPr/>
            <p:nvPr/>
          </p:nvSpPr>
          <p:spPr>
            <a:xfrm>
              <a:off x="3813331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641;p53"/>
            <p:cNvSpPr/>
            <p:nvPr/>
          </p:nvSpPr>
          <p:spPr>
            <a:xfrm>
              <a:off x="3813331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642;p53"/>
            <p:cNvSpPr/>
            <p:nvPr/>
          </p:nvSpPr>
          <p:spPr>
            <a:xfrm>
              <a:off x="3758647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643;p53"/>
            <p:cNvSpPr/>
            <p:nvPr/>
          </p:nvSpPr>
          <p:spPr>
            <a:xfrm>
              <a:off x="3758647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644;p53"/>
            <p:cNvSpPr/>
            <p:nvPr/>
          </p:nvSpPr>
          <p:spPr>
            <a:xfrm>
              <a:off x="3758647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645;p53"/>
            <p:cNvSpPr/>
            <p:nvPr/>
          </p:nvSpPr>
          <p:spPr>
            <a:xfrm>
              <a:off x="3704125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646;p53"/>
            <p:cNvSpPr/>
            <p:nvPr/>
          </p:nvSpPr>
          <p:spPr>
            <a:xfrm>
              <a:off x="3704125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647;p53"/>
            <p:cNvSpPr/>
            <p:nvPr/>
          </p:nvSpPr>
          <p:spPr>
            <a:xfrm>
              <a:off x="3704125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648;p53"/>
            <p:cNvSpPr/>
            <p:nvPr/>
          </p:nvSpPr>
          <p:spPr>
            <a:xfrm>
              <a:off x="3649441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649;p53"/>
            <p:cNvSpPr/>
            <p:nvPr/>
          </p:nvSpPr>
          <p:spPr>
            <a:xfrm>
              <a:off x="3649441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650;p53"/>
            <p:cNvSpPr/>
            <p:nvPr/>
          </p:nvSpPr>
          <p:spPr>
            <a:xfrm>
              <a:off x="364944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651;p53"/>
            <p:cNvSpPr/>
            <p:nvPr/>
          </p:nvSpPr>
          <p:spPr>
            <a:xfrm>
              <a:off x="364944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652;p53"/>
            <p:cNvSpPr/>
            <p:nvPr/>
          </p:nvSpPr>
          <p:spPr>
            <a:xfrm>
              <a:off x="359477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653;p53"/>
            <p:cNvSpPr/>
            <p:nvPr/>
          </p:nvSpPr>
          <p:spPr>
            <a:xfrm>
              <a:off x="3594775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654;p53"/>
            <p:cNvSpPr/>
            <p:nvPr/>
          </p:nvSpPr>
          <p:spPr>
            <a:xfrm>
              <a:off x="3594775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655;p53"/>
            <p:cNvSpPr/>
            <p:nvPr/>
          </p:nvSpPr>
          <p:spPr>
            <a:xfrm>
              <a:off x="359477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656;p53"/>
            <p:cNvSpPr/>
            <p:nvPr/>
          </p:nvSpPr>
          <p:spPr>
            <a:xfrm>
              <a:off x="359477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657;p53"/>
            <p:cNvSpPr/>
            <p:nvPr/>
          </p:nvSpPr>
          <p:spPr>
            <a:xfrm>
              <a:off x="3594775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658;p53"/>
            <p:cNvSpPr/>
            <p:nvPr/>
          </p:nvSpPr>
          <p:spPr>
            <a:xfrm>
              <a:off x="359477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659;p53"/>
            <p:cNvSpPr/>
            <p:nvPr/>
          </p:nvSpPr>
          <p:spPr>
            <a:xfrm>
              <a:off x="3594775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660;p53"/>
            <p:cNvSpPr/>
            <p:nvPr/>
          </p:nvSpPr>
          <p:spPr>
            <a:xfrm>
              <a:off x="3540091" y="363775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661;p53"/>
            <p:cNvSpPr/>
            <p:nvPr/>
          </p:nvSpPr>
          <p:spPr>
            <a:xfrm>
              <a:off x="354009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662;p53"/>
            <p:cNvSpPr/>
            <p:nvPr/>
          </p:nvSpPr>
          <p:spPr>
            <a:xfrm>
              <a:off x="354009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663;p53"/>
            <p:cNvSpPr/>
            <p:nvPr/>
          </p:nvSpPr>
          <p:spPr>
            <a:xfrm>
              <a:off x="354009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664;p53"/>
            <p:cNvSpPr/>
            <p:nvPr/>
          </p:nvSpPr>
          <p:spPr>
            <a:xfrm>
              <a:off x="3540002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665;p53"/>
            <p:cNvSpPr/>
            <p:nvPr/>
          </p:nvSpPr>
          <p:spPr>
            <a:xfrm>
              <a:off x="354009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666;p53"/>
            <p:cNvSpPr/>
            <p:nvPr/>
          </p:nvSpPr>
          <p:spPr>
            <a:xfrm>
              <a:off x="348531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667;p53"/>
            <p:cNvSpPr/>
            <p:nvPr/>
          </p:nvSpPr>
          <p:spPr>
            <a:xfrm>
              <a:off x="3485425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668;p53"/>
            <p:cNvSpPr/>
            <p:nvPr/>
          </p:nvSpPr>
          <p:spPr>
            <a:xfrm>
              <a:off x="3485425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669;p53"/>
            <p:cNvSpPr/>
            <p:nvPr/>
          </p:nvSpPr>
          <p:spPr>
            <a:xfrm>
              <a:off x="3430742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670;p53"/>
            <p:cNvSpPr/>
            <p:nvPr/>
          </p:nvSpPr>
          <p:spPr>
            <a:xfrm>
              <a:off x="3430742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671;p53"/>
            <p:cNvSpPr/>
            <p:nvPr/>
          </p:nvSpPr>
          <p:spPr>
            <a:xfrm>
              <a:off x="3430742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672;p53"/>
            <p:cNvSpPr/>
            <p:nvPr/>
          </p:nvSpPr>
          <p:spPr>
            <a:xfrm>
              <a:off x="3376076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673;p53"/>
            <p:cNvSpPr/>
            <p:nvPr/>
          </p:nvSpPr>
          <p:spPr>
            <a:xfrm>
              <a:off x="3376076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674;p53"/>
            <p:cNvSpPr/>
            <p:nvPr/>
          </p:nvSpPr>
          <p:spPr>
            <a:xfrm>
              <a:off x="3376076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675;p53"/>
            <p:cNvSpPr/>
            <p:nvPr/>
          </p:nvSpPr>
          <p:spPr>
            <a:xfrm>
              <a:off x="3321392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676;p53"/>
            <p:cNvSpPr/>
            <p:nvPr/>
          </p:nvSpPr>
          <p:spPr>
            <a:xfrm>
              <a:off x="3321392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677;p53"/>
            <p:cNvSpPr/>
            <p:nvPr/>
          </p:nvSpPr>
          <p:spPr>
            <a:xfrm>
              <a:off x="3321392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678;p53"/>
            <p:cNvSpPr/>
            <p:nvPr/>
          </p:nvSpPr>
          <p:spPr>
            <a:xfrm>
              <a:off x="3321392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679;p53"/>
            <p:cNvSpPr/>
            <p:nvPr/>
          </p:nvSpPr>
          <p:spPr>
            <a:xfrm>
              <a:off x="3266870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680;p53"/>
            <p:cNvSpPr/>
            <p:nvPr/>
          </p:nvSpPr>
          <p:spPr>
            <a:xfrm>
              <a:off x="3266870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681;p53"/>
            <p:cNvSpPr/>
            <p:nvPr/>
          </p:nvSpPr>
          <p:spPr>
            <a:xfrm>
              <a:off x="3266870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682;p53"/>
            <p:cNvSpPr/>
            <p:nvPr/>
          </p:nvSpPr>
          <p:spPr>
            <a:xfrm>
              <a:off x="3266870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683;p53"/>
            <p:cNvSpPr/>
            <p:nvPr/>
          </p:nvSpPr>
          <p:spPr>
            <a:xfrm>
              <a:off x="3212186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684;p53"/>
            <p:cNvSpPr/>
            <p:nvPr/>
          </p:nvSpPr>
          <p:spPr>
            <a:xfrm>
              <a:off x="3212186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685;p53"/>
            <p:cNvSpPr/>
            <p:nvPr/>
          </p:nvSpPr>
          <p:spPr>
            <a:xfrm>
              <a:off x="3212186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686;p53"/>
            <p:cNvSpPr/>
            <p:nvPr/>
          </p:nvSpPr>
          <p:spPr>
            <a:xfrm>
              <a:off x="3212186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687;p53"/>
            <p:cNvSpPr/>
            <p:nvPr/>
          </p:nvSpPr>
          <p:spPr>
            <a:xfrm>
              <a:off x="3157520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688;p53"/>
            <p:cNvSpPr/>
            <p:nvPr/>
          </p:nvSpPr>
          <p:spPr>
            <a:xfrm>
              <a:off x="3157520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689;p53"/>
            <p:cNvSpPr/>
            <p:nvPr/>
          </p:nvSpPr>
          <p:spPr>
            <a:xfrm>
              <a:off x="3157520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690;p53"/>
            <p:cNvSpPr/>
            <p:nvPr/>
          </p:nvSpPr>
          <p:spPr>
            <a:xfrm>
              <a:off x="3157520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691;p53"/>
            <p:cNvSpPr/>
            <p:nvPr/>
          </p:nvSpPr>
          <p:spPr>
            <a:xfrm>
              <a:off x="3157520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692;p53"/>
            <p:cNvSpPr/>
            <p:nvPr/>
          </p:nvSpPr>
          <p:spPr>
            <a:xfrm>
              <a:off x="3868015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693;p53"/>
            <p:cNvSpPr/>
            <p:nvPr/>
          </p:nvSpPr>
          <p:spPr>
            <a:xfrm>
              <a:off x="3102836" y="172513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694;p53"/>
            <p:cNvSpPr/>
            <p:nvPr/>
          </p:nvSpPr>
          <p:spPr>
            <a:xfrm>
              <a:off x="304831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695;p53"/>
            <p:cNvSpPr/>
            <p:nvPr/>
          </p:nvSpPr>
          <p:spPr>
            <a:xfrm>
              <a:off x="397720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696;p53"/>
            <p:cNvSpPr/>
            <p:nvPr/>
          </p:nvSpPr>
          <p:spPr>
            <a:xfrm>
              <a:off x="397720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697;p53"/>
            <p:cNvSpPr/>
            <p:nvPr/>
          </p:nvSpPr>
          <p:spPr>
            <a:xfrm>
              <a:off x="397720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698;p53"/>
            <p:cNvSpPr/>
            <p:nvPr/>
          </p:nvSpPr>
          <p:spPr>
            <a:xfrm>
              <a:off x="3977203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699;p53"/>
            <p:cNvSpPr/>
            <p:nvPr/>
          </p:nvSpPr>
          <p:spPr>
            <a:xfrm>
              <a:off x="397720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700;p53"/>
            <p:cNvSpPr/>
            <p:nvPr/>
          </p:nvSpPr>
          <p:spPr>
            <a:xfrm>
              <a:off x="397720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701;p53"/>
            <p:cNvSpPr/>
            <p:nvPr/>
          </p:nvSpPr>
          <p:spPr>
            <a:xfrm>
              <a:off x="397720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702;p53"/>
            <p:cNvSpPr/>
            <p:nvPr/>
          </p:nvSpPr>
          <p:spPr>
            <a:xfrm>
              <a:off x="3704125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703;p53"/>
            <p:cNvSpPr/>
            <p:nvPr/>
          </p:nvSpPr>
          <p:spPr>
            <a:xfrm>
              <a:off x="370412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704;p53"/>
            <p:cNvSpPr/>
            <p:nvPr/>
          </p:nvSpPr>
          <p:spPr>
            <a:xfrm>
              <a:off x="3485425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705;p53"/>
            <p:cNvSpPr/>
            <p:nvPr/>
          </p:nvSpPr>
          <p:spPr>
            <a:xfrm>
              <a:off x="354009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706;p53"/>
            <p:cNvSpPr/>
            <p:nvPr/>
          </p:nvSpPr>
          <p:spPr>
            <a:xfrm>
              <a:off x="354009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707;p53"/>
            <p:cNvSpPr/>
            <p:nvPr/>
          </p:nvSpPr>
          <p:spPr>
            <a:xfrm>
              <a:off x="359477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708;p53"/>
            <p:cNvSpPr/>
            <p:nvPr/>
          </p:nvSpPr>
          <p:spPr>
            <a:xfrm>
              <a:off x="364944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709;p53"/>
            <p:cNvSpPr/>
            <p:nvPr/>
          </p:nvSpPr>
          <p:spPr>
            <a:xfrm>
              <a:off x="364944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710;p53"/>
            <p:cNvSpPr/>
            <p:nvPr/>
          </p:nvSpPr>
          <p:spPr>
            <a:xfrm>
              <a:off x="370412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711;p53"/>
            <p:cNvSpPr/>
            <p:nvPr/>
          </p:nvSpPr>
          <p:spPr>
            <a:xfrm>
              <a:off x="3704125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712;p53"/>
            <p:cNvSpPr/>
            <p:nvPr/>
          </p:nvSpPr>
          <p:spPr>
            <a:xfrm>
              <a:off x="3758647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713;p53"/>
            <p:cNvSpPr/>
            <p:nvPr/>
          </p:nvSpPr>
          <p:spPr>
            <a:xfrm>
              <a:off x="3758647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714;p53"/>
            <p:cNvSpPr/>
            <p:nvPr/>
          </p:nvSpPr>
          <p:spPr>
            <a:xfrm>
              <a:off x="3758647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715;p53"/>
            <p:cNvSpPr/>
            <p:nvPr/>
          </p:nvSpPr>
          <p:spPr>
            <a:xfrm>
              <a:off x="3758647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716;p53"/>
            <p:cNvSpPr/>
            <p:nvPr/>
          </p:nvSpPr>
          <p:spPr>
            <a:xfrm>
              <a:off x="3813331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717;p53"/>
            <p:cNvSpPr/>
            <p:nvPr/>
          </p:nvSpPr>
          <p:spPr>
            <a:xfrm>
              <a:off x="3813331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718;p53"/>
            <p:cNvSpPr/>
            <p:nvPr/>
          </p:nvSpPr>
          <p:spPr>
            <a:xfrm>
              <a:off x="3813331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719;p53"/>
            <p:cNvSpPr/>
            <p:nvPr/>
          </p:nvSpPr>
          <p:spPr>
            <a:xfrm>
              <a:off x="3813331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720;p53"/>
            <p:cNvSpPr/>
            <p:nvPr/>
          </p:nvSpPr>
          <p:spPr>
            <a:xfrm>
              <a:off x="3813331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721;p53"/>
            <p:cNvSpPr/>
            <p:nvPr/>
          </p:nvSpPr>
          <p:spPr>
            <a:xfrm>
              <a:off x="3813331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722;p53"/>
            <p:cNvSpPr/>
            <p:nvPr/>
          </p:nvSpPr>
          <p:spPr>
            <a:xfrm>
              <a:off x="3868015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723;p53"/>
            <p:cNvSpPr/>
            <p:nvPr/>
          </p:nvSpPr>
          <p:spPr>
            <a:xfrm>
              <a:off x="3868015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724;p53"/>
            <p:cNvSpPr/>
            <p:nvPr/>
          </p:nvSpPr>
          <p:spPr>
            <a:xfrm>
              <a:off x="3868015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725;p53"/>
            <p:cNvSpPr/>
            <p:nvPr/>
          </p:nvSpPr>
          <p:spPr>
            <a:xfrm>
              <a:off x="3868015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726;p53"/>
            <p:cNvSpPr/>
            <p:nvPr/>
          </p:nvSpPr>
          <p:spPr>
            <a:xfrm>
              <a:off x="386801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727;p53"/>
            <p:cNvSpPr/>
            <p:nvPr/>
          </p:nvSpPr>
          <p:spPr>
            <a:xfrm>
              <a:off x="386801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728;p53"/>
            <p:cNvSpPr/>
            <p:nvPr/>
          </p:nvSpPr>
          <p:spPr>
            <a:xfrm>
              <a:off x="3868015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729;p53"/>
            <p:cNvSpPr/>
            <p:nvPr/>
          </p:nvSpPr>
          <p:spPr>
            <a:xfrm>
              <a:off x="392268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730;p53"/>
            <p:cNvSpPr/>
            <p:nvPr/>
          </p:nvSpPr>
          <p:spPr>
            <a:xfrm>
              <a:off x="392268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731;p53"/>
            <p:cNvSpPr/>
            <p:nvPr/>
          </p:nvSpPr>
          <p:spPr>
            <a:xfrm>
              <a:off x="392268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732;p53"/>
            <p:cNvSpPr/>
            <p:nvPr/>
          </p:nvSpPr>
          <p:spPr>
            <a:xfrm>
              <a:off x="392268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733;p53"/>
            <p:cNvSpPr/>
            <p:nvPr/>
          </p:nvSpPr>
          <p:spPr>
            <a:xfrm>
              <a:off x="392268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734;p53"/>
            <p:cNvSpPr/>
            <p:nvPr/>
          </p:nvSpPr>
          <p:spPr>
            <a:xfrm>
              <a:off x="392268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735;p53"/>
            <p:cNvSpPr/>
            <p:nvPr/>
          </p:nvSpPr>
          <p:spPr>
            <a:xfrm>
              <a:off x="392268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736;p53"/>
            <p:cNvSpPr/>
            <p:nvPr/>
          </p:nvSpPr>
          <p:spPr>
            <a:xfrm>
              <a:off x="392268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737;p53"/>
            <p:cNvSpPr/>
            <p:nvPr/>
          </p:nvSpPr>
          <p:spPr>
            <a:xfrm>
              <a:off x="397720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738;p53"/>
            <p:cNvSpPr/>
            <p:nvPr/>
          </p:nvSpPr>
          <p:spPr>
            <a:xfrm>
              <a:off x="4031887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739;p53"/>
            <p:cNvSpPr/>
            <p:nvPr/>
          </p:nvSpPr>
          <p:spPr>
            <a:xfrm>
              <a:off x="4031887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740;p53"/>
            <p:cNvSpPr/>
            <p:nvPr/>
          </p:nvSpPr>
          <p:spPr>
            <a:xfrm>
              <a:off x="4031887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741;p53"/>
            <p:cNvSpPr/>
            <p:nvPr/>
          </p:nvSpPr>
          <p:spPr>
            <a:xfrm>
              <a:off x="4031887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742;p53"/>
            <p:cNvSpPr/>
            <p:nvPr/>
          </p:nvSpPr>
          <p:spPr>
            <a:xfrm>
              <a:off x="4031887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743;p53"/>
            <p:cNvSpPr/>
            <p:nvPr/>
          </p:nvSpPr>
          <p:spPr>
            <a:xfrm>
              <a:off x="4031887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744;p53"/>
            <p:cNvSpPr/>
            <p:nvPr/>
          </p:nvSpPr>
          <p:spPr>
            <a:xfrm>
              <a:off x="4031887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745;p53"/>
            <p:cNvSpPr/>
            <p:nvPr/>
          </p:nvSpPr>
          <p:spPr>
            <a:xfrm>
              <a:off x="4031887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746;p53"/>
            <p:cNvSpPr/>
            <p:nvPr/>
          </p:nvSpPr>
          <p:spPr>
            <a:xfrm>
              <a:off x="4031887" y="2053036"/>
              <a:ext cx="44730" cy="38202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747;p53"/>
            <p:cNvSpPr/>
            <p:nvPr/>
          </p:nvSpPr>
          <p:spPr>
            <a:xfrm>
              <a:off x="397720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748;p53"/>
            <p:cNvSpPr/>
            <p:nvPr/>
          </p:nvSpPr>
          <p:spPr>
            <a:xfrm>
              <a:off x="3922681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749;p53"/>
            <p:cNvSpPr/>
            <p:nvPr/>
          </p:nvSpPr>
          <p:spPr>
            <a:xfrm>
              <a:off x="392268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750;p53"/>
            <p:cNvSpPr/>
            <p:nvPr/>
          </p:nvSpPr>
          <p:spPr>
            <a:xfrm>
              <a:off x="386801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751;p53"/>
            <p:cNvSpPr/>
            <p:nvPr/>
          </p:nvSpPr>
          <p:spPr>
            <a:xfrm>
              <a:off x="3868015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752;p53"/>
            <p:cNvSpPr/>
            <p:nvPr/>
          </p:nvSpPr>
          <p:spPr>
            <a:xfrm>
              <a:off x="3868015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753;p53"/>
            <p:cNvSpPr/>
            <p:nvPr/>
          </p:nvSpPr>
          <p:spPr>
            <a:xfrm>
              <a:off x="3868015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754;p53"/>
            <p:cNvSpPr/>
            <p:nvPr/>
          </p:nvSpPr>
          <p:spPr>
            <a:xfrm>
              <a:off x="3813331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755;p53"/>
            <p:cNvSpPr/>
            <p:nvPr/>
          </p:nvSpPr>
          <p:spPr>
            <a:xfrm>
              <a:off x="3813331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756;p53"/>
            <p:cNvSpPr/>
            <p:nvPr/>
          </p:nvSpPr>
          <p:spPr>
            <a:xfrm>
              <a:off x="3813331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757;p53"/>
            <p:cNvSpPr/>
            <p:nvPr/>
          </p:nvSpPr>
          <p:spPr>
            <a:xfrm>
              <a:off x="3813331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758;p53"/>
            <p:cNvSpPr/>
            <p:nvPr/>
          </p:nvSpPr>
          <p:spPr>
            <a:xfrm>
              <a:off x="3813331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759;p53"/>
            <p:cNvSpPr/>
            <p:nvPr/>
          </p:nvSpPr>
          <p:spPr>
            <a:xfrm>
              <a:off x="3813331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760;p53"/>
            <p:cNvSpPr/>
            <p:nvPr/>
          </p:nvSpPr>
          <p:spPr>
            <a:xfrm>
              <a:off x="3758647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761;p53"/>
            <p:cNvSpPr/>
            <p:nvPr/>
          </p:nvSpPr>
          <p:spPr>
            <a:xfrm>
              <a:off x="3758647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762;p53"/>
            <p:cNvSpPr/>
            <p:nvPr/>
          </p:nvSpPr>
          <p:spPr>
            <a:xfrm>
              <a:off x="3758647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763;p53"/>
            <p:cNvSpPr/>
            <p:nvPr/>
          </p:nvSpPr>
          <p:spPr>
            <a:xfrm>
              <a:off x="3758647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764;p53"/>
            <p:cNvSpPr/>
            <p:nvPr/>
          </p:nvSpPr>
          <p:spPr>
            <a:xfrm>
              <a:off x="3758647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765;p53"/>
            <p:cNvSpPr/>
            <p:nvPr/>
          </p:nvSpPr>
          <p:spPr>
            <a:xfrm>
              <a:off x="3758647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766;p53"/>
            <p:cNvSpPr/>
            <p:nvPr/>
          </p:nvSpPr>
          <p:spPr>
            <a:xfrm>
              <a:off x="3758647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767;p53"/>
            <p:cNvSpPr/>
            <p:nvPr/>
          </p:nvSpPr>
          <p:spPr>
            <a:xfrm>
              <a:off x="3758647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768;p53"/>
            <p:cNvSpPr/>
            <p:nvPr/>
          </p:nvSpPr>
          <p:spPr>
            <a:xfrm>
              <a:off x="370412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769;p53"/>
            <p:cNvSpPr/>
            <p:nvPr/>
          </p:nvSpPr>
          <p:spPr>
            <a:xfrm>
              <a:off x="370412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770;p53"/>
            <p:cNvSpPr/>
            <p:nvPr/>
          </p:nvSpPr>
          <p:spPr>
            <a:xfrm>
              <a:off x="3704125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771;p53"/>
            <p:cNvSpPr/>
            <p:nvPr/>
          </p:nvSpPr>
          <p:spPr>
            <a:xfrm>
              <a:off x="370412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772;p53"/>
            <p:cNvSpPr/>
            <p:nvPr/>
          </p:nvSpPr>
          <p:spPr>
            <a:xfrm>
              <a:off x="370412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773;p53"/>
            <p:cNvSpPr/>
            <p:nvPr/>
          </p:nvSpPr>
          <p:spPr>
            <a:xfrm>
              <a:off x="370412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774;p53"/>
            <p:cNvSpPr/>
            <p:nvPr/>
          </p:nvSpPr>
          <p:spPr>
            <a:xfrm>
              <a:off x="370412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775;p53"/>
            <p:cNvSpPr/>
            <p:nvPr/>
          </p:nvSpPr>
          <p:spPr>
            <a:xfrm>
              <a:off x="3704125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776;p53"/>
            <p:cNvSpPr/>
            <p:nvPr/>
          </p:nvSpPr>
          <p:spPr>
            <a:xfrm>
              <a:off x="370412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777;p53"/>
            <p:cNvSpPr/>
            <p:nvPr/>
          </p:nvSpPr>
          <p:spPr>
            <a:xfrm>
              <a:off x="364944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778;p53"/>
            <p:cNvSpPr/>
            <p:nvPr/>
          </p:nvSpPr>
          <p:spPr>
            <a:xfrm>
              <a:off x="364944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779;p53"/>
            <p:cNvSpPr/>
            <p:nvPr/>
          </p:nvSpPr>
          <p:spPr>
            <a:xfrm>
              <a:off x="364944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780;p53"/>
            <p:cNvSpPr/>
            <p:nvPr/>
          </p:nvSpPr>
          <p:spPr>
            <a:xfrm>
              <a:off x="364944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781;p53"/>
            <p:cNvSpPr/>
            <p:nvPr/>
          </p:nvSpPr>
          <p:spPr>
            <a:xfrm>
              <a:off x="364944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782;p53"/>
            <p:cNvSpPr/>
            <p:nvPr/>
          </p:nvSpPr>
          <p:spPr>
            <a:xfrm>
              <a:off x="3649441" y="2053036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783;p53"/>
            <p:cNvSpPr/>
            <p:nvPr/>
          </p:nvSpPr>
          <p:spPr>
            <a:xfrm>
              <a:off x="364944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784;p53"/>
            <p:cNvSpPr/>
            <p:nvPr/>
          </p:nvSpPr>
          <p:spPr>
            <a:xfrm>
              <a:off x="364944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785;p53"/>
            <p:cNvSpPr/>
            <p:nvPr/>
          </p:nvSpPr>
          <p:spPr>
            <a:xfrm>
              <a:off x="3649441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786;p53"/>
            <p:cNvSpPr/>
            <p:nvPr/>
          </p:nvSpPr>
          <p:spPr>
            <a:xfrm>
              <a:off x="3649441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787;p53"/>
            <p:cNvSpPr/>
            <p:nvPr/>
          </p:nvSpPr>
          <p:spPr>
            <a:xfrm>
              <a:off x="359477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788;p53"/>
            <p:cNvSpPr/>
            <p:nvPr/>
          </p:nvSpPr>
          <p:spPr>
            <a:xfrm>
              <a:off x="359477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789;p53"/>
            <p:cNvSpPr/>
            <p:nvPr/>
          </p:nvSpPr>
          <p:spPr>
            <a:xfrm>
              <a:off x="359477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790;p53"/>
            <p:cNvSpPr/>
            <p:nvPr/>
          </p:nvSpPr>
          <p:spPr>
            <a:xfrm>
              <a:off x="3594775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791;p53"/>
            <p:cNvSpPr/>
            <p:nvPr/>
          </p:nvSpPr>
          <p:spPr>
            <a:xfrm>
              <a:off x="3594775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792;p53"/>
            <p:cNvSpPr/>
            <p:nvPr/>
          </p:nvSpPr>
          <p:spPr>
            <a:xfrm>
              <a:off x="359477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793;p53"/>
            <p:cNvSpPr/>
            <p:nvPr/>
          </p:nvSpPr>
          <p:spPr>
            <a:xfrm>
              <a:off x="359477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794;p53"/>
            <p:cNvSpPr/>
            <p:nvPr/>
          </p:nvSpPr>
          <p:spPr>
            <a:xfrm>
              <a:off x="359477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795;p53"/>
            <p:cNvSpPr/>
            <p:nvPr/>
          </p:nvSpPr>
          <p:spPr>
            <a:xfrm>
              <a:off x="359477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796;p53"/>
            <p:cNvSpPr/>
            <p:nvPr/>
          </p:nvSpPr>
          <p:spPr>
            <a:xfrm>
              <a:off x="3594775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797;p53"/>
            <p:cNvSpPr/>
            <p:nvPr/>
          </p:nvSpPr>
          <p:spPr>
            <a:xfrm>
              <a:off x="359477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798;p53"/>
            <p:cNvSpPr/>
            <p:nvPr/>
          </p:nvSpPr>
          <p:spPr>
            <a:xfrm>
              <a:off x="354009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799;p53"/>
            <p:cNvSpPr/>
            <p:nvPr/>
          </p:nvSpPr>
          <p:spPr>
            <a:xfrm>
              <a:off x="354009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00;p53"/>
            <p:cNvSpPr/>
            <p:nvPr/>
          </p:nvSpPr>
          <p:spPr>
            <a:xfrm>
              <a:off x="3540091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01;p53"/>
            <p:cNvSpPr/>
            <p:nvPr/>
          </p:nvSpPr>
          <p:spPr>
            <a:xfrm>
              <a:off x="354009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02;p53"/>
            <p:cNvSpPr/>
            <p:nvPr/>
          </p:nvSpPr>
          <p:spPr>
            <a:xfrm>
              <a:off x="354009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03;p53"/>
            <p:cNvSpPr/>
            <p:nvPr/>
          </p:nvSpPr>
          <p:spPr>
            <a:xfrm>
              <a:off x="354009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04;p53"/>
            <p:cNvSpPr/>
            <p:nvPr/>
          </p:nvSpPr>
          <p:spPr>
            <a:xfrm>
              <a:off x="3540091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05;p53"/>
            <p:cNvSpPr/>
            <p:nvPr/>
          </p:nvSpPr>
          <p:spPr>
            <a:xfrm>
              <a:off x="354009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06;p53"/>
            <p:cNvSpPr/>
            <p:nvPr/>
          </p:nvSpPr>
          <p:spPr>
            <a:xfrm>
              <a:off x="3540091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07;p53"/>
            <p:cNvSpPr/>
            <p:nvPr/>
          </p:nvSpPr>
          <p:spPr>
            <a:xfrm>
              <a:off x="348542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08;p53"/>
            <p:cNvSpPr/>
            <p:nvPr/>
          </p:nvSpPr>
          <p:spPr>
            <a:xfrm>
              <a:off x="348542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09;p53"/>
            <p:cNvSpPr/>
            <p:nvPr/>
          </p:nvSpPr>
          <p:spPr>
            <a:xfrm>
              <a:off x="3485425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10;p53"/>
            <p:cNvSpPr/>
            <p:nvPr/>
          </p:nvSpPr>
          <p:spPr>
            <a:xfrm>
              <a:off x="348542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11;p53"/>
            <p:cNvSpPr/>
            <p:nvPr/>
          </p:nvSpPr>
          <p:spPr>
            <a:xfrm>
              <a:off x="3485425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812;p53"/>
            <p:cNvSpPr/>
            <p:nvPr/>
          </p:nvSpPr>
          <p:spPr>
            <a:xfrm>
              <a:off x="3430742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813;p53"/>
            <p:cNvSpPr/>
            <p:nvPr/>
          </p:nvSpPr>
          <p:spPr>
            <a:xfrm>
              <a:off x="3430742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14;p53"/>
            <p:cNvSpPr/>
            <p:nvPr/>
          </p:nvSpPr>
          <p:spPr>
            <a:xfrm>
              <a:off x="3430742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15;p53"/>
            <p:cNvSpPr/>
            <p:nvPr/>
          </p:nvSpPr>
          <p:spPr>
            <a:xfrm>
              <a:off x="343074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16;p53"/>
            <p:cNvSpPr/>
            <p:nvPr/>
          </p:nvSpPr>
          <p:spPr>
            <a:xfrm>
              <a:off x="343074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17;p53"/>
            <p:cNvSpPr/>
            <p:nvPr/>
          </p:nvSpPr>
          <p:spPr>
            <a:xfrm>
              <a:off x="3376076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18;p53"/>
            <p:cNvSpPr/>
            <p:nvPr/>
          </p:nvSpPr>
          <p:spPr>
            <a:xfrm>
              <a:off x="3376076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19;p53"/>
            <p:cNvSpPr/>
            <p:nvPr/>
          </p:nvSpPr>
          <p:spPr>
            <a:xfrm>
              <a:off x="3376076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20;p53"/>
            <p:cNvSpPr/>
            <p:nvPr/>
          </p:nvSpPr>
          <p:spPr>
            <a:xfrm>
              <a:off x="3376076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21;p53"/>
            <p:cNvSpPr/>
            <p:nvPr/>
          </p:nvSpPr>
          <p:spPr>
            <a:xfrm>
              <a:off x="3376076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22;p53"/>
            <p:cNvSpPr/>
            <p:nvPr/>
          </p:nvSpPr>
          <p:spPr>
            <a:xfrm>
              <a:off x="3376076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23;p53"/>
            <p:cNvSpPr/>
            <p:nvPr/>
          </p:nvSpPr>
          <p:spPr>
            <a:xfrm>
              <a:off x="3376076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24;p53"/>
            <p:cNvSpPr/>
            <p:nvPr/>
          </p:nvSpPr>
          <p:spPr>
            <a:xfrm>
              <a:off x="3321392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25;p53"/>
            <p:cNvSpPr/>
            <p:nvPr/>
          </p:nvSpPr>
          <p:spPr>
            <a:xfrm>
              <a:off x="3321392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26;p53"/>
            <p:cNvSpPr/>
            <p:nvPr/>
          </p:nvSpPr>
          <p:spPr>
            <a:xfrm>
              <a:off x="3321392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27;p53"/>
            <p:cNvSpPr/>
            <p:nvPr/>
          </p:nvSpPr>
          <p:spPr>
            <a:xfrm>
              <a:off x="3321392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28;p53"/>
            <p:cNvSpPr/>
            <p:nvPr/>
          </p:nvSpPr>
          <p:spPr>
            <a:xfrm>
              <a:off x="3321392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29;p53"/>
            <p:cNvSpPr/>
            <p:nvPr/>
          </p:nvSpPr>
          <p:spPr>
            <a:xfrm>
              <a:off x="3321392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30;p53"/>
            <p:cNvSpPr/>
            <p:nvPr/>
          </p:nvSpPr>
          <p:spPr>
            <a:xfrm>
              <a:off x="3321392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31;p53"/>
            <p:cNvSpPr/>
            <p:nvPr/>
          </p:nvSpPr>
          <p:spPr>
            <a:xfrm>
              <a:off x="3266870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32;p53"/>
            <p:cNvSpPr/>
            <p:nvPr/>
          </p:nvSpPr>
          <p:spPr>
            <a:xfrm>
              <a:off x="3266870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33;p53"/>
            <p:cNvSpPr/>
            <p:nvPr/>
          </p:nvSpPr>
          <p:spPr>
            <a:xfrm>
              <a:off x="3266870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34;p53"/>
            <p:cNvSpPr/>
            <p:nvPr/>
          </p:nvSpPr>
          <p:spPr>
            <a:xfrm>
              <a:off x="3266870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35;p53"/>
            <p:cNvSpPr/>
            <p:nvPr/>
          </p:nvSpPr>
          <p:spPr>
            <a:xfrm>
              <a:off x="3212186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36;p53"/>
            <p:cNvSpPr/>
            <p:nvPr/>
          </p:nvSpPr>
          <p:spPr>
            <a:xfrm>
              <a:off x="3102836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37;p53"/>
            <p:cNvSpPr/>
            <p:nvPr/>
          </p:nvSpPr>
          <p:spPr>
            <a:xfrm>
              <a:off x="3048314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38;p53"/>
            <p:cNvSpPr/>
            <p:nvPr/>
          </p:nvSpPr>
          <p:spPr>
            <a:xfrm>
              <a:off x="3048314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39;p53"/>
            <p:cNvSpPr/>
            <p:nvPr/>
          </p:nvSpPr>
          <p:spPr>
            <a:xfrm>
              <a:off x="2993630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40;p53"/>
            <p:cNvSpPr/>
            <p:nvPr/>
          </p:nvSpPr>
          <p:spPr>
            <a:xfrm>
              <a:off x="2993630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41;p53"/>
            <p:cNvSpPr/>
            <p:nvPr/>
          </p:nvSpPr>
          <p:spPr>
            <a:xfrm>
              <a:off x="2993630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42;p53"/>
            <p:cNvSpPr/>
            <p:nvPr/>
          </p:nvSpPr>
          <p:spPr>
            <a:xfrm>
              <a:off x="2993630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43;p53"/>
            <p:cNvSpPr/>
            <p:nvPr/>
          </p:nvSpPr>
          <p:spPr>
            <a:xfrm>
              <a:off x="2993630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44;p53"/>
            <p:cNvSpPr/>
            <p:nvPr/>
          </p:nvSpPr>
          <p:spPr>
            <a:xfrm>
              <a:off x="2993630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45;p53"/>
            <p:cNvSpPr/>
            <p:nvPr/>
          </p:nvSpPr>
          <p:spPr>
            <a:xfrm>
              <a:off x="2938964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46;p53"/>
            <p:cNvSpPr/>
            <p:nvPr/>
          </p:nvSpPr>
          <p:spPr>
            <a:xfrm>
              <a:off x="2938964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47;p53"/>
            <p:cNvSpPr/>
            <p:nvPr/>
          </p:nvSpPr>
          <p:spPr>
            <a:xfrm>
              <a:off x="2938964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48;p53"/>
            <p:cNvSpPr/>
            <p:nvPr/>
          </p:nvSpPr>
          <p:spPr>
            <a:xfrm>
              <a:off x="2938964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49;p53"/>
            <p:cNvSpPr/>
            <p:nvPr/>
          </p:nvSpPr>
          <p:spPr>
            <a:xfrm>
              <a:off x="2938964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50;p53"/>
            <p:cNvSpPr/>
            <p:nvPr/>
          </p:nvSpPr>
          <p:spPr>
            <a:xfrm>
              <a:off x="293896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51;p53"/>
            <p:cNvSpPr/>
            <p:nvPr/>
          </p:nvSpPr>
          <p:spPr>
            <a:xfrm>
              <a:off x="2938964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52;p53"/>
            <p:cNvSpPr/>
            <p:nvPr/>
          </p:nvSpPr>
          <p:spPr>
            <a:xfrm>
              <a:off x="2884280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53;p53"/>
            <p:cNvSpPr/>
            <p:nvPr/>
          </p:nvSpPr>
          <p:spPr>
            <a:xfrm>
              <a:off x="2884280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54;p53"/>
            <p:cNvSpPr/>
            <p:nvPr/>
          </p:nvSpPr>
          <p:spPr>
            <a:xfrm>
              <a:off x="2884280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855;p53"/>
            <p:cNvSpPr/>
            <p:nvPr/>
          </p:nvSpPr>
          <p:spPr>
            <a:xfrm>
              <a:off x="2884280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856;p53"/>
            <p:cNvSpPr/>
            <p:nvPr/>
          </p:nvSpPr>
          <p:spPr>
            <a:xfrm>
              <a:off x="2884280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857;p53"/>
            <p:cNvSpPr/>
            <p:nvPr/>
          </p:nvSpPr>
          <p:spPr>
            <a:xfrm>
              <a:off x="2884280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858;p53"/>
            <p:cNvSpPr/>
            <p:nvPr/>
          </p:nvSpPr>
          <p:spPr>
            <a:xfrm>
              <a:off x="2884280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859;p53"/>
            <p:cNvSpPr/>
            <p:nvPr/>
          </p:nvSpPr>
          <p:spPr>
            <a:xfrm>
              <a:off x="2884280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860;p53"/>
            <p:cNvSpPr/>
            <p:nvPr/>
          </p:nvSpPr>
          <p:spPr>
            <a:xfrm>
              <a:off x="2829614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861;p53"/>
            <p:cNvSpPr/>
            <p:nvPr/>
          </p:nvSpPr>
          <p:spPr>
            <a:xfrm>
              <a:off x="2829614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862;p53"/>
            <p:cNvSpPr/>
            <p:nvPr/>
          </p:nvSpPr>
          <p:spPr>
            <a:xfrm>
              <a:off x="2829614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863;p53"/>
            <p:cNvSpPr/>
            <p:nvPr/>
          </p:nvSpPr>
          <p:spPr>
            <a:xfrm>
              <a:off x="2829614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64;p53"/>
            <p:cNvSpPr/>
            <p:nvPr/>
          </p:nvSpPr>
          <p:spPr>
            <a:xfrm>
              <a:off x="2829614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65;p53"/>
            <p:cNvSpPr/>
            <p:nvPr/>
          </p:nvSpPr>
          <p:spPr>
            <a:xfrm>
              <a:off x="2829614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866;p53"/>
            <p:cNvSpPr/>
            <p:nvPr/>
          </p:nvSpPr>
          <p:spPr>
            <a:xfrm>
              <a:off x="282961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867;p53"/>
            <p:cNvSpPr/>
            <p:nvPr/>
          </p:nvSpPr>
          <p:spPr>
            <a:xfrm>
              <a:off x="2829614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868;p53"/>
            <p:cNvSpPr/>
            <p:nvPr/>
          </p:nvSpPr>
          <p:spPr>
            <a:xfrm>
              <a:off x="277507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869;p53"/>
            <p:cNvSpPr/>
            <p:nvPr/>
          </p:nvSpPr>
          <p:spPr>
            <a:xfrm>
              <a:off x="277507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870;p53"/>
            <p:cNvSpPr/>
            <p:nvPr/>
          </p:nvSpPr>
          <p:spPr>
            <a:xfrm>
              <a:off x="277507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871;p53"/>
            <p:cNvSpPr/>
            <p:nvPr/>
          </p:nvSpPr>
          <p:spPr>
            <a:xfrm>
              <a:off x="277507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872;p53"/>
            <p:cNvSpPr/>
            <p:nvPr/>
          </p:nvSpPr>
          <p:spPr>
            <a:xfrm>
              <a:off x="2775074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873;p53"/>
            <p:cNvSpPr/>
            <p:nvPr/>
          </p:nvSpPr>
          <p:spPr>
            <a:xfrm>
              <a:off x="2775074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874;p53"/>
            <p:cNvSpPr/>
            <p:nvPr/>
          </p:nvSpPr>
          <p:spPr>
            <a:xfrm>
              <a:off x="2775074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875;p53"/>
            <p:cNvSpPr/>
            <p:nvPr/>
          </p:nvSpPr>
          <p:spPr>
            <a:xfrm>
              <a:off x="2775074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876;p53"/>
            <p:cNvSpPr/>
            <p:nvPr/>
          </p:nvSpPr>
          <p:spPr>
            <a:xfrm>
              <a:off x="2720408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877;p53"/>
            <p:cNvSpPr/>
            <p:nvPr/>
          </p:nvSpPr>
          <p:spPr>
            <a:xfrm>
              <a:off x="2720408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878;p53"/>
            <p:cNvSpPr/>
            <p:nvPr/>
          </p:nvSpPr>
          <p:spPr>
            <a:xfrm>
              <a:off x="2720408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879;p53"/>
            <p:cNvSpPr/>
            <p:nvPr/>
          </p:nvSpPr>
          <p:spPr>
            <a:xfrm>
              <a:off x="2720408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880;p53"/>
            <p:cNvSpPr/>
            <p:nvPr/>
          </p:nvSpPr>
          <p:spPr>
            <a:xfrm>
              <a:off x="2720408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881;p53"/>
            <p:cNvSpPr/>
            <p:nvPr/>
          </p:nvSpPr>
          <p:spPr>
            <a:xfrm>
              <a:off x="2720408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882;p53"/>
            <p:cNvSpPr/>
            <p:nvPr/>
          </p:nvSpPr>
          <p:spPr>
            <a:xfrm>
              <a:off x="2720408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883;p53"/>
            <p:cNvSpPr/>
            <p:nvPr/>
          </p:nvSpPr>
          <p:spPr>
            <a:xfrm>
              <a:off x="2720408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884;p53"/>
            <p:cNvSpPr/>
            <p:nvPr/>
          </p:nvSpPr>
          <p:spPr>
            <a:xfrm>
              <a:off x="2720408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885;p53"/>
            <p:cNvSpPr/>
            <p:nvPr/>
          </p:nvSpPr>
          <p:spPr>
            <a:xfrm>
              <a:off x="266572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886;p53"/>
            <p:cNvSpPr/>
            <p:nvPr/>
          </p:nvSpPr>
          <p:spPr>
            <a:xfrm>
              <a:off x="266572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887;p53"/>
            <p:cNvSpPr/>
            <p:nvPr/>
          </p:nvSpPr>
          <p:spPr>
            <a:xfrm>
              <a:off x="266572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888;p53"/>
            <p:cNvSpPr/>
            <p:nvPr/>
          </p:nvSpPr>
          <p:spPr>
            <a:xfrm>
              <a:off x="266572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889;p53"/>
            <p:cNvSpPr/>
            <p:nvPr/>
          </p:nvSpPr>
          <p:spPr>
            <a:xfrm>
              <a:off x="266572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890;p53"/>
            <p:cNvSpPr/>
            <p:nvPr/>
          </p:nvSpPr>
          <p:spPr>
            <a:xfrm>
              <a:off x="266572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891;p53"/>
            <p:cNvSpPr/>
            <p:nvPr/>
          </p:nvSpPr>
          <p:spPr>
            <a:xfrm>
              <a:off x="2665724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892;p53"/>
            <p:cNvSpPr/>
            <p:nvPr/>
          </p:nvSpPr>
          <p:spPr>
            <a:xfrm>
              <a:off x="2665724" y="177981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893;p53"/>
            <p:cNvSpPr/>
            <p:nvPr/>
          </p:nvSpPr>
          <p:spPr>
            <a:xfrm>
              <a:off x="2665724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894;p53"/>
            <p:cNvSpPr/>
            <p:nvPr/>
          </p:nvSpPr>
          <p:spPr>
            <a:xfrm>
              <a:off x="2665724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895;p53"/>
            <p:cNvSpPr/>
            <p:nvPr/>
          </p:nvSpPr>
          <p:spPr>
            <a:xfrm>
              <a:off x="2611058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896;p53"/>
            <p:cNvSpPr/>
            <p:nvPr/>
          </p:nvSpPr>
          <p:spPr>
            <a:xfrm>
              <a:off x="2611058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897;p53"/>
            <p:cNvSpPr/>
            <p:nvPr/>
          </p:nvSpPr>
          <p:spPr>
            <a:xfrm>
              <a:off x="2611058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898;p53"/>
            <p:cNvSpPr/>
            <p:nvPr/>
          </p:nvSpPr>
          <p:spPr>
            <a:xfrm>
              <a:off x="2611058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899;p53"/>
            <p:cNvSpPr/>
            <p:nvPr/>
          </p:nvSpPr>
          <p:spPr>
            <a:xfrm>
              <a:off x="2611058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900;p53"/>
            <p:cNvSpPr/>
            <p:nvPr/>
          </p:nvSpPr>
          <p:spPr>
            <a:xfrm>
              <a:off x="2611058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901;p53"/>
            <p:cNvSpPr/>
            <p:nvPr/>
          </p:nvSpPr>
          <p:spPr>
            <a:xfrm>
              <a:off x="2611058" y="1834337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902;p53"/>
            <p:cNvSpPr/>
            <p:nvPr/>
          </p:nvSpPr>
          <p:spPr>
            <a:xfrm>
              <a:off x="2611058" y="177981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903;p53"/>
            <p:cNvSpPr/>
            <p:nvPr/>
          </p:nvSpPr>
          <p:spPr>
            <a:xfrm>
              <a:off x="2611058" y="1725131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904;p53"/>
            <p:cNvSpPr/>
            <p:nvPr/>
          </p:nvSpPr>
          <p:spPr>
            <a:xfrm>
              <a:off x="2611058" y="167046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905;p53"/>
            <p:cNvSpPr/>
            <p:nvPr/>
          </p:nvSpPr>
          <p:spPr>
            <a:xfrm>
              <a:off x="255651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906;p53"/>
            <p:cNvSpPr/>
            <p:nvPr/>
          </p:nvSpPr>
          <p:spPr>
            <a:xfrm>
              <a:off x="255651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907;p53"/>
            <p:cNvSpPr/>
            <p:nvPr/>
          </p:nvSpPr>
          <p:spPr>
            <a:xfrm>
              <a:off x="255651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908;p53"/>
            <p:cNvSpPr/>
            <p:nvPr/>
          </p:nvSpPr>
          <p:spPr>
            <a:xfrm>
              <a:off x="255651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909;p53"/>
            <p:cNvSpPr/>
            <p:nvPr/>
          </p:nvSpPr>
          <p:spPr>
            <a:xfrm>
              <a:off x="255651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910;p53"/>
            <p:cNvSpPr/>
            <p:nvPr/>
          </p:nvSpPr>
          <p:spPr>
            <a:xfrm>
              <a:off x="255651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911;p53"/>
            <p:cNvSpPr/>
            <p:nvPr/>
          </p:nvSpPr>
          <p:spPr>
            <a:xfrm>
              <a:off x="2556518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912;p53"/>
            <p:cNvSpPr/>
            <p:nvPr/>
          </p:nvSpPr>
          <p:spPr>
            <a:xfrm>
              <a:off x="2556518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913;p53"/>
            <p:cNvSpPr/>
            <p:nvPr/>
          </p:nvSpPr>
          <p:spPr>
            <a:xfrm>
              <a:off x="2556518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914;p53"/>
            <p:cNvSpPr/>
            <p:nvPr/>
          </p:nvSpPr>
          <p:spPr>
            <a:xfrm>
              <a:off x="2501852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915;p53"/>
            <p:cNvSpPr/>
            <p:nvPr/>
          </p:nvSpPr>
          <p:spPr>
            <a:xfrm>
              <a:off x="250185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916;p53"/>
            <p:cNvSpPr/>
            <p:nvPr/>
          </p:nvSpPr>
          <p:spPr>
            <a:xfrm>
              <a:off x="2501852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917;p53"/>
            <p:cNvSpPr/>
            <p:nvPr/>
          </p:nvSpPr>
          <p:spPr>
            <a:xfrm>
              <a:off x="2501852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918;p53"/>
            <p:cNvSpPr/>
            <p:nvPr/>
          </p:nvSpPr>
          <p:spPr>
            <a:xfrm>
              <a:off x="2447025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919;p53"/>
            <p:cNvSpPr/>
            <p:nvPr/>
          </p:nvSpPr>
          <p:spPr>
            <a:xfrm>
              <a:off x="2447025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920;p53"/>
            <p:cNvSpPr/>
            <p:nvPr/>
          </p:nvSpPr>
          <p:spPr>
            <a:xfrm>
              <a:off x="244702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921;p53"/>
            <p:cNvSpPr/>
            <p:nvPr/>
          </p:nvSpPr>
          <p:spPr>
            <a:xfrm>
              <a:off x="2392341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922;p53"/>
            <p:cNvSpPr/>
            <p:nvPr/>
          </p:nvSpPr>
          <p:spPr>
            <a:xfrm>
              <a:off x="2392341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923;p53"/>
            <p:cNvSpPr/>
            <p:nvPr/>
          </p:nvSpPr>
          <p:spPr>
            <a:xfrm>
              <a:off x="2829614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924;p53"/>
            <p:cNvSpPr/>
            <p:nvPr/>
          </p:nvSpPr>
          <p:spPr>
            <a:xfrm>
              <a:off x="2829614" y="3473865"/>
              <a:ext cx="44730" cy="38237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925;p53"/>
            <p:cNvSpPr/>
            <p:nvPr/>
          </p:nvSpPr>
          <p:spPr>
            <a:xfrm>
              <a:off x="2829614" y="3419199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926;p53"/>
            <p:cNvSpPr/>
            <p:nvPr/>
          </p:nvSpPr>
          <p:spPr>
            <a:xfrm>
              <a:off x="2775074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927;p53"/>
            <p:cNvSpPr/>
            <p:nvPr/>
          </p:nvSpPr>
          <p:spPr>
            <a:xfrm>
              <a:off x="2774930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928;p53"/>
            <p:cNvSpPr/>
            <p:nvPr/>
          </p:nvSpPr>
          <p:spPr>
            <a:xfrm>
              <a:off x="277507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929;p53"/>
            <p:cNvSpPr/>
            <p:nvPr/>
          </p:nvSpPr>
          <p:spPr>
            <a:xfrm>
              <a:off x="2775074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930;p53"/>
            <p:cNvSpPr/>
            <p:nvPr/>
          </p:nvSpPr>
          <p:spPr>
            <a:xfrm>
              <a:off x="2775074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931;p53"/>
            <p:cNvSpPr/>
            <p:nvPr/>
          </p:nvSpPr>
          <p:spPr>
            <a:xfrm>
              <a:off x="2775074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932;p53"/>
            <p:cNvSpPr/>
            <p:nvPr/>
          </p:nvSpPr>
          <p:spPr>
            <a:xfrm>
              <a:off x="2720408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933;p53"/>
            <p:cNvSpPr/>
            <p:nvPr/>
          </p:nvSpPr>
          <p:spPr>
            <a:xfrm>
              <a:off x="2720408" y="3637755"/>
              <a:ext cx="44766" cy="38363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934;p53"/>
            <p:cNvSpPr/>
            <p:nvPr/>
          </p:nvSpPr>
          <p:spPr>
            <a:xfrm>
              <a:off x="2720408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935;p53"/>
            <p:cNvSpPr/>
            <p:nvPr/>
          </p:nvSpPr>
          <p:spPr>
            <a:xfrm>
              <a:off x="2720408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936;p53"/>
            <p:cNvSpPr/>
            <p:nvPr/>
          </p:nvSpPr>
          <p:spPr>
            <a:xfrm>
              <a:off x="2720408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937;p53"/>
            <p:cNvSpPr/>
            <p:nvPr/>
          </p:nvSpPr>
          <p:spPr>
            <a:xfrm>
              <a:off x="2720408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938;p53"/>
            <p:cNvSpPr/>
            <p:nvPr/>
          </p:nvSpPr>
          <p:spPr>
            <a:xfrm>
              <a:off x="2665724" y="37471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939;p53"/>
            <p:cNvSpPr/>
            <p:nvPr/>
          </p:nvSpPr>
          <p:spPr>
            <a:xfrm>
              <a:off x="2665724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940;p53"/>
            <p:cNvSpPr/>
            <p:nvPr/>
          </p:nvSpPr>
          <p:spPr>
            <a:xfrm>
              <a:off x="2665724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941;p53"/>
            <p:cNvSpPr/>
            <p:nvPr/>
          </p:nvSpPr>
          <p:spPr>
            <a:xfrm>
              <a:off x="266572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942;p53"/>
            <p:cNvSpPr/>
            <p:nvPr/>
          </p:nvSpPr>
          <p:spPr>
            <a:xfrm>
              <a:off x="2665724" y="35284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943;p53"/>
            <p:cNvSpPr/>
            <p:nvPr/>
          </p:nvSpPr>
          <p:spPr>
            <a:xfrm>
              <a:off x="2665724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944;p53"/>
            <p:cNvSpPr/>
            <p:nvPr/>
          </p:nvSpPr>
          <p:spPr>
            <a:xfrm>
              <a:off x="2665724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945;p53"/>
            <p:cNvSpPr/>
            <p:nvPr/>
          </p:nvSpPr>
          <p:spPr>
            <a:xfrm>
              <a:off x="2665724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946;p53"/>
            <p:cNvSpPr/>
            <p:nvPr/>
          </p:nvSpPr>
          <p:spPr>
            <a:xfrm>
              <a:off x="2611058" y="3856454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947;p53"/>
            <p:cNvSpPr/>
            <p:nvPr/>
          </p:nvSpPr>
          <p:spPr>
            <a:xfrm>
              <a:off x="2611058" y="3801771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948;p53"/>
            <p:cNvSpPr/>
            <p:nvPr/>
          </p:nvSpPr>
          <p:spPr>
            <a:xfrm>
              <a:off x="2611058" y="3747105"/>
              <a:ext cx="44622" cy="38363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949;p53"/>
            <p:cNvSpPr/>
            <p:nvPr/>
          </p:nvSpPr>
          <p:spPr>
            <a:xfrm>
              <a:off x="2611058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950;p53"/>
            <p:cNvSpPr/>
            <p:nvPr/>
          </p:nvSpPr>
          <p:spPr>
            <a:xfrm>
              <a:off x="2611058" y="3637755"/>
              <a:ext cx="44766" cy="38363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951;p53"/>
            <p:cNvSpPr/>
            <p:nvPr/>
          </p:nvSpPr>
          <p:spPr>
            <a:xfrm>
              <a:off x="2611058" y="3583071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952;p53"/>
            <p:cNvSpPr/>
            <p:nvPr/>
          </p:nvSpPr>
          <p:spPr>
            <a:xfrm>
              <a:off x="2611058" y="352840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953;p53"/>
            <p:cNvSpPr/>
            <p:nvPr/>
          </p:nvSpPr>
          <p:spPr>
            <a:xfrm>
              <a:off x="2611058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954;p53"/>
            <p:cNvSpPr/>
            <p:nvPr/>
          </p:nvSpPr>
          <p:spPr>
            <a:xfrm>
              <a:off x="2611058" y="3419199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955;p53"/>
            <p:cNvSpPr/>
            <p:nvPr/>
          </p:nvSpPr>
          <p:spPr>
            <a:xfrm>
              <a:off x="2611058" y="3364515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956;p53"/>
            <p:cNvSpPr/>
            <p:nvPr/>
          </p:nvSpPr>
          <p:spPr>
            <a:xfrm>
              <a:off x="2611058" y="3309849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957;p53"/>
            <p:cNvSpPr/>
            <p:nvPr/>
          </p:nvSpPr>
          <p:spPr>
            <a:xfrm>
              <a:off x="2556518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958;p53"/>
            <p:cNvSpPr/>
            <p:nvPr/>
          </p:nvSpPr>
          <p:spPr>
            <a:xfrm>
              <a:off x="2556518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959;p53"/>
            <p:cNvSpPr/>
            <p:nvPr/>
          </p:nvSpPr>
          <p:spPr>
            <a:xfrm>
              <a:off x="2556518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960;p53"/>
            <p:cNvSpPr/>
            <p:nvPr/>
          </p:nvSpPr>
          <p:spPr>
            <a:xfrm>
              <a:off x="2556518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961;p53"/>
            <p:cNvSpPr/>
            <p:nvPr/>
          </p:nvSpPr>
          <p:spPr>
            <a:xfrm>
              <a:off x="2556375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962;p53"/>
            <p:cNvSpPr/>
            <p:nvPr/>
          </p:nvSpPr>
          <p:spPr>
            <a:xfrm>
              <a:off x="2556375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963;p53"/>
            <p:cNvSpPr/>
            <p:nvPr/>
          </p:nvSpPr>
          <p:spPr>
            <a:xfrm>
              <a:off x="2556375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964;p53"/>
            <p:cNvSpPr/>
            <p:nvPr/>
          </p:nvSpPr>
          <p:spPr>
            <a:xfrm>
              <a:off x="2556518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965;p53"/>
            <p:cNvSpPr/>
            <p:nvPr/>
          </p:nvSpPr>
          <p:spPr>
            <a:xfrm>
              <a:off x="2556518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966;p53"/>
            <p:cNvSpPr/>
            <p:nvPr/>
          </p:nvSpPr>
          <p:spPr>
            <a:xfrm>
              <a:off x="2556375" y="3473865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967;p53"/>
            <p:cNvSpPr/>
            <p:nvPr/>
          </p:nvSpPr>
          <p:spPr>
            <a:xfrm>
              <a:off x="2556375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968;p53"/>
            <p:cNvSpPr/>
            <p:nvPr/>
          </p:nvSpPr>
          <p:spPr>
            <a:xfrm>
              <a:off x="2556375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969;p53"/>
            <p:cNvSpPr/>
            <p:nvPr/>
          </p:nvSpPr>
          <p:spPr>
            <a:xfrm>
              <a:off x="2556375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970;p53"/>
            <p:cNvSpPr/>
            <p:nvPr/>
          </p:nvSpPr>
          <p:spPr>
            <a:xfrm>
              <a:off x="2556375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971;p53"/>
            <p:cNvSpPr/>
            <p:nvPr/>
          </p:nvSpPr>
          <p:spPr>
            <a:xfrm>
              <a:off x="2501852" y="402032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972;p53"/>
            <p:cNvSpPr/>
            <p:nvPr/>
          </p:nvSpPr>
          <p:spPr>
            <a:xfrm>
              <a:off x="2501852" y="3965661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973;p53"/>
            <p:cNvSpPr/>
            <p:nvPr/>
          </p:nvSpPr>
          <p:spPr>
            <a:xfrm>
              <a:off x="2501852" y="3911120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974;p53"/>
            <p:cNvSpPr/>
            <p:nvPr/>
          </p:nvSpPr>
          <p:spPr>
            <a:xfrm>
              <a:off x="2501852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975;p53"/>
            <p:cNvSpPr/>
            <p:nvPr/>
          </p:nvSpPr>
          <p:spPr>
            <a:xfrm>
              <a:off x="2501852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976;p53"/>
            <p:cNvSpPr/>
            <p:nvPr/>
          </p:nvSpPr>
          <p:spPr>
            <a:xfrm>
              <a:off x="2501691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977;p53"/>
            <p:cNvSpPr/>
            <p:nvPr/>
          </p:nvSpPr>
          <p:spPr>
            <a:xfrm>
              <a:off x="2501852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978;p53"/>
            <p:cNvSpPr/>
            <p:nvPr/>
          </p:nvSpPr>
          <p:spPr>
            <a:xfrm>
              <a:off x="2501691" y="3637755"/>
              <a:ext cx="44927" cy="38363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979;p53"/>
            <p:cNvSpPr/>
            <p:nvPr/>
          </p:nvSpPr>
          <p:spPr>
            <a:xfrm>
              <a:off x="2501852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980;p53"/>
            <p:cNvSpPr/>
            <p:nvPr/>
          </p:nvSpPr>
          <p:spPr>
            <a:xfrm>
              <a:off x="2501852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981;p53"/>
            <p:cNvSpPr/>
            <p:nvPr/>
          </p:nvSpPr>
          <p:spPr>
            <a:xfrm>
              <a:off x="2501852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982;p53"/>
            <p:cNvSpPr/>
            <p:nvPr/>
          </p:nvSpPr>
          <p:spPr>
            <a:xfrm>
              <a:off x="2501852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983;p53"/>
            <p:cNvSpPr/>
            <p:nvPr/>
          </p:nvSpPr>
          <p:spPr>
            <a:xfrm>
              <a:off x="2501852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984;p53"/>
            <p:cNvSpPr/>
            <p:nvPr/>
          </p:nvSpPr>
          <p:spPr>
            <a:xfrm>
              <a:off x="2501745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985;p53"/>
            <p:cNvSpPr/>
            <p:nvPr/>
          </p:nvSpPr>
          <p:spPr>
            <a:xfrm>
              <a:off x="2501745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986;p53"/>
            <p:cNvSpPr/>
            <p:nvPr/>
          </p:nvSpPr>
          <p:spPr>
            <a:xfrm>
              <a:off x="2501852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987;p53"/>
            <p:cNvSpPr/>
            <p:nvPr/>
          </p:nvSpPr>
          <p:spPr>
            <a:xfrm>
              <a:off x="2501852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988;p53"/>
            <p:cNvSpPr/>
            <p:nvPr/>
          </p:nvSpPr>
          <p:spPr>
            <a:xfrm>
              <a:off x="2447025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989;p53"/>
            <p:cNvSpPr/>
            <p:nvPr/>
          </p:nvSpPr>
          <p:spPr>
            <a:xfrm>
              <a:off x="2447025" y="402032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990;p53"/>
            <p:cNvSpPr/>
            <p:nvPr/>
          </p:nvSpPr>
          <p:spPr>
            <a:xfrm>
              <a:off x="2447025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991;p53"/>
            <p:cNvSpPr/>
            <p:nvPr/>
          </p:nvSpPr>
          <p:spPr>
            <a:xfrm>
              <a:off x="2447025" y="3911120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992;p53"/>
            <p:cNvSpPr/>
            <p:nvPr/>
          </p:nvSpPr>
          <p:spPr>
            <a:xfrm>
              <a:off x="2447025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993;p53"/>
            <p:cNvSpPr/>
            <p:nvPr/>
          </p:nvSpPr>
          <p:spPr>
            <a:xfrm>
              <a:off x="244702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994;p53"/>
            <p:cNvSpPr/>
            <p:nvPr/>
          </p:nvSpPr>
          <p:spPr>
            <a:xfrm>
              <a:off x="2447025" y="37471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995;p53"/>
            <p:cNvSpPr/>
            <p:nvPr/>
          </p:nvSpPr>
          <p:spPr>
            <a:xfrm>
              <a:off x="2447025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996;p53"/>
            <p:cNvSpPr/>
            <p:nvPr/>
          </p:nvSpPr>
          <p:spPr>
            <a:xfrm>
              <a:off x="2447025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997;p53"/>
            <p:cNvSpPr/>
            <p:nvPr/>
          </p:nvSpPr>
          <p:spPr>
            <a:xfrm>
              <a:off x="244702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998;p53"/>
            <p:cNvSpPr/>
            <p:nvPr/>
          </p:nvSpPr>
          <p:spPr>
            <a:xfrm>
              <a:off x="244702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999;p53"/>
            <p:cNvSpPr/>
            <p:nvPr/>
          </p:nvSpPr>
          <p:spPr>
            <a:xfrm>
              <a:off x="2447025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000;p53"/>
            <p:cNvSpPr/>
            <p:nvPr/>
          </p:nvSpPr>
          <p:spPr>
            <a:xfrm>
              <a:off x="244702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001;p53"/>
            <p:cNvSpPr/>
            <p:nvPr/>
          </p:nvSpPr>
          <p:spPr>
            <a:xfrm>
              <a:off x="2447025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002;p53"/>
            <p:cNvSpPr/>
            <p:nvPr/>
          </p:nvSpPr>
          <p:spPr>
            <a:xfrm>
              <a:off x="2447025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003;p53"/>
            <p:cNvSpPr/>
            <p:nvPr/>
          </p:nvSpPr>
          <p:spPr>
            <a:xfrm>
              <a:off x="2447025" y="3255166"/>
              <a:ext cx="44784" cy="38381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004;p53"/>
            <p:cNvSpPr/>
            <p:nvPr/>
          </p:nvSpPr>
          <p:spPr>
            <a:xfrm>
              <a:off x="2447025" y="3200643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005;p53"/>
            <p:cNvSpPr/>
            <p:nvPr/>
          </p:nvSpPr>
          <p:spPr>
            <a:xfrm>
              <a:off x="244702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006;p53"/>
            <p:cNvSpPr/>
            <p:nvPr/>
          </p:nvSpPr>
          <p:spPr>
            <a:xfrm>
              <a:off x="244702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007;p53"/>
            <p:cNvSpPr/>
            <p:nvPr/>
          </p:nvSpPr>
          <p:spPr>
            <a:xfrm>
              <a:off x="244702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008;p53"/>
            <p:cNvSpPr/>
            <p:nvPr/>
          </p:nvSpPr>
          <p:spPr>
            <a:xfrm>
              <a:off x="2392341" y="4238882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009;p53"/>
            <p:cNvSpPr/>
            <p:nvPr/>
          </p:nvSpPr>
          <p:spPr>
            <a:xfrm>
              <a:off x="2392341" y="4075010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010;p53"/>
            <p:cNvSpPr/>
            <p:nvPr/>
          </p:nvSpPr>
          <p:spPr>
            <a:xfrm>
              <a:off x="2392341" y="402032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011;p53"/>
            <p:cNvSpPr/>
            <p:nvPr/>
          </p:nvSpPr>
          <p:spPr>
            <a:xfrm>
              <a:off x="2392341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012;p53"/>
            <p:cNvSpPr/>
            <p:nvPr/>
          </p:nvSpPr>
          <p:spPr>
            <a:xfrm>
              <a:off x="2392341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013;p53"/>
            <p:cNvSpPr/>
            <p:nvPr/>
          </p:nvSpPr>
          <p:spPr>
            <a:xfrm>
              <a:off x="239234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014;p53"/>
            <p:cNvSpPr/>
            <p:nvPr/>
          </p:nvSpPr>
          <p:spPr>
            <a:xfrm>
              <a:off x="239234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015;p53"/>
            <p:cNvSpPr/>
            <p:nvPr/>
          </p:nvSpPr>
          <p:spPr>
            <a:xfrm>
              <a:off x="2392341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016;p53"/>
            <p:cNvSpPr/>
            <p:nvPr/>
          </p:nvSpPr>
          <p:spPr>
            <a:xfrm>
              <a:off x="2392341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017;p53"/>
            <p:cNvSpPr/>
            <p:nvPr/>
          </p:nvSpPr>
          <p:spPr>
            <a:xfrm>
              <a:off x="2392341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018;p53"/>
            <p:cNvSpPr/>
            <p:nvPr/>
          </p:nvSpPr>
          <p:spPr>
            <a:xfrm>
              <a:off x="2392341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019;p53"/>
            <p:cNvSpPr/>
            <p:nvPr/>
          </p:nvSpPr>
          <p:spPr>
            <a:xfrm>
              <a:off x="2392341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020;p53"/>
            <p:cNvSpPr/>
            <p:nvPr/>
          </p:nvSpPr>
          <p:spPr>
            <a:xfrm>
              <a:off x="2392341" y="3473865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021;p53"/>
            <p:cNvSpPr/>
            <p:nvPr/>
          </p:nvSpPr>
          <p:spPr>
            <a:xfrm>
              <a:off x="2392341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022;p53"/>
            <p:cNvSpPr/>
            <p:nvPr/>
          </p:nvSpPr>
          <p:spPr>
            <a:xfrm>
              <a:off x="2392341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023;p53"/>
            <p:cNvSpPr/>
            <p:nvPr/>
          </p:nvSpPr>
          <p:spPr>
            <a:xfrm>
              <a:off x="2392341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024;p53"/>
            <p:cNvSpPr/>
            <p:nvPr/>
          </p:nvSpPr>
          <p:spPr>
            <a:xfrm>
              <a:off x="2392341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025;p53"/>
            <p:cNvSpPr/>
            <p:nvPr/>
          </p:nvSpPr>
          <p:spPr>
            <a:xfrm>
              <a:off x="2392341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026;p53"/>
            <p:cNvSpPr/>
            <p:nvPr/>
          </p:nvSpPr>
          <p:spPr>
            <a:xfrm>
              <a:off x="2392341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027;p53"/>
            <p:cNvSpPr/>
            <p:nvPr/>
          </p:nvSpPr>
          <p:spPr>
            <a:xfrm>
              <a:off x="2392341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028;p53"/>
            <p:cNvSpPr/>
            <p:nvPr/>
          </p:nvSpPr>
          <p:spPr>
            <a:xfrm>
              <a:off x="2392341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029;p53"/>
            <p:cNvSpPr/>
            <p:nvPr/>
          </p:nvSpPr>
          <p:spPr>
            <a:xfrm>
              <a:off x="2392341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030;p53"/>
            <p:cNvSpPr/>
            <p:nvPr/>
          </p:nvSpPr>
          <p:spPr>
            <a:xfrm>
              <a:off x="2392341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031;p53"/>
            <p:cNvSpPr/>
            <p:nvPr/>
          </p:nvSpPr>
          <p:spPr>
            <a:xfrm>
              <a:off x="2392341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032;p53"/>
            <p:cNvSpPr/>
            <p:nvPr/>
          </p:nvSpPr>
          <p:spPr>
            <a:xfrm>
              <a:off x="2392341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033;p53"/>
            <p:cNvSpPr/>
            <p:nvPr/>
          </p:nvSpPr>
          <p:spPr>
            <a:xfrm>
              <a:off x="2392341" y="167046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034;p53"/>
            <p:cNvSpPr/>
            <p:nvPr/>
          </p:nvSpPr>
          <p:spPr>
            <a:xfrm>
              <a:off x="2337819" y="4238882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035;p53"/>
            <p:cNvSpPr/>
            <p:nvPr/>
          </p:nvSpPr>
          <p:spPr>
            <a:xfrm>
              <a:off x="2337819" y="4184360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036;p53"/>
            <p:cNvSpPr/>
            <p:nvPr/>
          </p:nvSpPr>
          <p:spPr>
            <a:xfrm>
              <a:off x="2337819" y="412967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037;p53"/>
            <p:cNvSpPr/>
            <p:nvPr/>
          </p:nvSpPr>
          <p:spPr>
            <a:xfrm>
              <a:off x="2337819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038;p53"/>
            <p:cNvSpPr/>
            <p:nvPr/>
          </p:nvSpPr>
          <p:spPr>
            <a:xfrm>
              <a:off x="2337819" y="402032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039;p53"/>
            <p:cNvSpPr/>
            <p:nvPr/>
          </p:nvSpPr>
          <p:spPr>
            <a:xfrm>
              <a:off x="2337819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040;p53"/>
            <p:cNvSpPr/>
            <p:nvPr/>
          </p:nvSpPr>
          <p:spPr>
            <a:xfrm>
              <a:off x="2337819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041;p53"/>
            <p:cNvSpPr/>
            <p:nvPr/>
          </p:nvSpPr>
          <p:spPr>
            <a:xfrm>
              <a:off x="2337819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042;p53"/>
            <p:cNvSpPr/>
            <p:nvPr/>
          </p:nvSpPr>
          <p:spPr>
            <a:xfrm>
              <a:off x="2337819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043;p53"/>
            <p:cNvSpPr/>
            <p:nvPr/>
          </p:nvSpPr>
          <p:spPr>
            <a:xfrm>
              <a:off x="2337819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044;p53"/>
            <p:cNvSpPr/>
            <p:nvPr/>
          </p:nvSpPr>
          <p:spPr>
            <a:xfrm>
              <a:off x="233781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045;p53"/>
            <p:cNvSpPr/>
            <p:nvPr/>
          </p:nvSpPr>
          <p:spPr>
            <a:xfrm>
              <a:off x="2337711" y="3364515"/>
              <a:ext cx="44748" cy="38273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046;p53"/>
            <p:cNvSpPr/>
            <p:nvPr/>
          </p:nvSpPr>
          <p:spPr>
            <a:xfrm>
              <a:off x="2337711" y="3309849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047;p53"/>
            <p:cNvSpPr/>
            <p:nvPr/>
          </p:nvSpPr>
          <p:spPr>
            <a:xfrm>
              <a:off x="2337711" y="3255166"/>
              <a:ext cx="44748" cy="38345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048;p53"/>
            <p:cNvSpPr/>
            <p:nvPr/>
          </p:nvSpPr>
          <p:spPr>
            <a:xfrm>
              <a:off x="2337819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049;p53"/>
            <p:cNvSpPr/>
            <p:nvPr/>
          </p:nvSpPr>
          <p:spPr>
            <a:xfrm>
              <a:off x="2337819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050;p53"/>
            <p:cNvSpPr/>
            <p:nvPr/>
          </p:nvSpPr>
          <p:spPr>
            <a:xfrm>
              <a:off x="2337819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051;p53"/>
            <p:cNvSpPr/>
            <p:nvPr/>
          </p:nvSpPr>
          <p:spPr>
            <a:xfrm>
              <a:off x="2337819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052;p53"/>
            <p:cNvSpPr/>
            <p:nvPr/>
          </p:nvSpPr>
          <p:spPr>
            <a:xfrm>
              <a:off x="233781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053;p53"/>
            <p:cNvSpPr/>
            <p:nvPr/>
          </p:nvSpPr>
          <p:spPr>
            <a:xfrm>
              <a:off x="233781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054;p53"/>
            <p:cNvSpPr/>
            <p:nvPr/>
          </p:nvSpPr>
          <p:spPr>
            <a:xfrm>
              <a:off x="233781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055;p53"/>
            <p:cNvSpPr/>
            <p:nvPr/>
          </p:nvSpPr>
          <p:spPr>
            <a:xfrm>
              <a:off x="2337819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056;p53"/>
            <p:cNvSpPr/>
            <p:nvPr/>
          </p:nvSpPr>
          <p:spPr>
            <a:xfrm>
              <a:off x="233781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057;p53"/>
            <p:cNvSpPr/>
            <p:nvPr/>
          </p:nvSpPr>
          <p:spPr>
            <a:xfrm>
              <a:off x="233781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058;p53"/>
            <p:cNvSpPr/>
            <p:nvPr/>
          </p:nvSpPr>
          <p:spPr>
            <a:xfrm>
              <a:off x="233781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059;p53"/>
            <p:cNvSpPr/>
            <p:nvPr/>
          </p:nvSpPr>
          <p:spPr>
            <a:xfrm>
              <a:off x="233781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060;p53"/>
            <p:cNvSpPr/>
            <p:nvPr/>
          </p:nvSpPr>
          <p:spPr>
            <a:xfrm>
              <a:off x="233781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061;p53"/>
            <p:cNvSpPr/>
            <p:nvPr/>
          </p:nvSpPr>
          <p:spPr>
            <a:xfrm>
              <a:off x="2337819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062;p53"/>
            <p:cNvSpPr/>
            <p:nvPr/>
          </p:nvSpPr>
          <p:spPr>
            <a:xfrm>
              <a:off x="2283135" y="4184360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063;p53"/>
            <p:cNvSpPr/>
            <p:nvPr/>
          </p:nvSpPr>
          <p:spPr>
            <a:xfrm>
              <a:off x="2283135" y="412967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064;p53"/>
            <p:cNvSpPr/>
            <p:nvPr/>
          </p:nvSpPr>
          <p:spPr>
            <a:xfrm>
              <a:off x="2283135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065;p53"/>
            <p:cNvSpPr/>
            <p:nvPr/>
          </p:nvSpPr>
          <p:spPr>
            <a:xfrm>
              <a:off x="228313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066;p53"/>
            <p:cNvSpPr/>
            <p:nvPr/>
          </p:nvSpPr>
          <p:spPr>
            <a:xfrm>
              <a:off x="2283135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067;p53"/>
            <p:cNvSpPr/>
            <p:nvPr/>
          </p:nvSpPr>
          <p:spPr>
            <a:xfrm>
              <a:off x="228313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068;p53"/>
            <p:cNvSpPr/>
            <p:nvPr/>
          </p:nvSpPr>
          <p:spPr>
            <a:xfrm>
              <a:off x="228313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069;p53"/>
            <p:cNvSpPr/>
            <p:nvPr/>
          </p:nvSpPr>
          <p:spPr>
            <a:xfrm>
              <a:off x="2283045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070;p53"/>
            <p:cNvSpPr/>
            <p:nvPr/>
          </p:nvSpPr>
          <p:spPr>
            <a:xfrm>
              <a:off x="2283045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071;p53"/>
            <p:cNvSpPr/>
            <p:nvPr/>
          </p:nvSpPr>
          <p:spPr>
            <a:xfrm>
              <a:off x="2283135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072;p53"/>
            <p:cNvSpPr/>
            <p:nvPr/>
          </p:nvSpPr>
          <p:spPr>
            <a:xfrm>
              <a:off x="228313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073;p53"/>
            <p:cNvSpPr/>
            <p:nvPr/>
          </p:nvSpPr>
          <p:spPr>
            <a:xfrm>
              <a:off x="228313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074;p53"/>
            <p:cNvSpPr/>
            <p:nvPr/>
          </p:nvSpPr>
          <p:spPr>
            <a:xfrm>
              <a:off x="2283135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075;p53"/>
            <p:cNvSpPr/>
            <p:nvPr/>
          </p:nvSpPr>
          <p:spPr>
            <a:xfrm>
              <a:off x="2283135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076;p53"/>
            <p:cNvSpPr/>
            <p:nvPr/>
          </p:nvSpPr>
          <p:spPr>
            <a:xfrm>
              <a:off x="228313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077;p53"/>
            <p:cNvSpPr/>
            <p:nvPr/>
          </p:nvSpPr>
          <p:spPr>
            <a:xfrm>
              <a:off x="2283135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078;p53"/>
            <p:cNvSpPr/>
            <p:nvPr/>
          </p:nvSpPr>
          <p:spPr>
            <a:xfrm>
              <a:off x="228313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079;p53"/>
            <p:cNvSpPr/>
            <p:nvPr/>
          </p:nvSpPr>
          <p:spPr>
            <a:xfrm>
              <a:off x="228313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080;p53"/>
            <p:cNvSpPr/>
            <p:nvPr/>
          </p:nvSpPr>
          <p:spPr>
            <a:xfrm>
              <a:off x="2283135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081;p53"/>
            <p:cNvSpPr/>
            <p:nvPr/>
          </p:nvSpPr>
          <p:spPr>
            <a:xfrm>
              <a:off x="2283135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082;p53"/>
            <p:cNvSpPr/>
            <p:nvPr/>
          </p:nvSpPr>
          <p:spPr>
            <a:xfrm>
              <a:off x="228313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083;p53"/>
            <p:cNvSpPr/>
            <p:nvPr/>
          </p:nvSpPr>
          <p:spPr>
            <a:xfrm>
              <a:off x="228313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084;p53"/>
            <p:cNvSpPr/>
            <p:nvPr/>
          </p:nvSpPr>
          <p:spPr>
            <a:xfrm>
              <a:off x="228313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085;p53"/>
            <p:cNvSpPr/>
            <p:nvPr/>
          </p:nvSpPr>
          <p:spPr>
            <a:xfrm>
              <a:off x="228313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086;p53"/>
            <p:cNvSpPr/>
            <p:nvPr/>
          </p:nvSpPr>
          <p:spPr>
            <a:xfrm>
              <a:off x="228313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087;p53"/>
            <p:cNvSpPr/>
            <p:nvPr/>
          </p:nvSpPr>
          <p:spPr>
            <a:xfrm>
              <a:off x="2283135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088;p53"/>
            <p:cNvSpPr/>
            <p:nvPr/>
          </p:nvSpPr>
          <p:spPr>
            <a:xfrm>
              <a:off x="2228469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089;p53"/>
            <p:cNvSpPr/>
            <p:nvPr/>
          </p:nvSpPr>
          <p:spPr>
            <a:xfrm>
              <a:off x="222846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090;p53"/>
            <p:cNvSpPr/>
            <p:nvPr/>
          </p:nvSpPr>
          <p:spPr>
            <a:xfrm>
              <a:off x="2228469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091;p53"/>
            <p:cNvSpPr/>
            <p:nvPr/>
          </p:nvSpPr>
          <p:spPr>
            <a:xfrm>
              <a:off x="2228469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092;p53"/>
            <p:cNvSpPr/>
            <p:nvPr/>
          </p:nvSpPr>
          <p:spPr>
            <a:xfrm>
              <a:off x="2228469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093;p53"/>
            <p:cNvSpPr/>
            <p:nvPr/>
          </p:nvSpPr>
          <p:spPr>
            <a:xfrm>
              <a:off x="2228469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094;p53"/>
            <p:cNvSpPr/>
            <p:nvPr/>
          </p:nvSpPr>
          <p:spPr>
            <a:xfrm>
              <a:off x="2228469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095;p53"/>
            <p:cNvSpPr/>
            <p:nvPr/>
          </p:nvSpPr>
          <p:spPr>
            <a:xfrm>
              <a:off x="2228469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096;p53"/>
            <p:cNvSpPr/>
            <p:nvPr/>
          </p:nvSpPr>
          <p:spPr>
            <a:xfrm>
              <a:off x="222846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097;p53"/>
            <p:cNvSpPr/>
            <p:nvPr/>
          </p:nvSpPr>
          <p:spPr>
            <a:xfrm>
              <a:off x="2228469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098;p53"/>
            <p:cNvSpPr/>
            <p:nvPr/>
          </p:nvSpPr>
          <p:spPr>
            <a:xfrm>
              <a:off x="2228469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099;p53"/>
            <p:cNvSpPr/>
            <p:nvPr/>
          </p:nvSpPr>
          <p:spPr>
            <a:xfrm>
              <a:off x="222846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100;p53"/>
            <p:cNvSpPr/>
            <p:nvPr/>
          </p:nvSpPr>
          <p:spPr>
            <a:xfrm>
              <a:off x="222846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101;p53"/>
            <p:cNvSpPr/>
            <p:nvPr/>
          </p:nvSpPr>
          <p:spPr>
            <a:xfrm>
              <a:off x="222846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102;p53"/>
            <p:cNvSpPr/>
            <p:nvPr/>
          </p:nvSpPr>
          <p:spPr>
            <a:xfrm>
              <a:off x="222846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103;p53"/>
            <p:cNvSpPr/>
            <p:nvPr/>
          </p:nvSpPr>
          <p:spPr>
            <a:xfrm>
              <a:off x="222846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104;p53"/>
            <p:cNvSpPr/>
            <p:nvPr/>
          </p:nvSpPr>
          <p:spPr>
            <a:xfrm>
              <a:off x="2228469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105;p53"/>
            <p:cNvSpPr/>
            <p:nvPr/>
          </p:nvSpPr>
          <p:spPr>
            <a:xfrm>
              <a:off x="222846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106;p53"/>
            <p:cNvSpPr/>
            <p:nvPr/>
          </p:nvSpPr>
          <p:spPr>
            <a:xfrm>
              <a:off x="2173785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107;p53"/>
            <p:cNvSpPr/>
            <p:nvPr/>
          </p:nvSpPr>
          <p:spPr>
            <a:xfrm>
              <a:off x="2173785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108;p53"/>
            <p:cNvSpPr/>
            <p:nvPr/>
          </p:nvSpPr>
          <p:spPr>
            <a:xfrm>
              <a:off x="2173785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109;p53"/>
            <p:cNvSpPr/>
            <p:nvPr/>
          </p:nvSpPr>
          <p:spPr>
            <a:xfrm>
              <a:off x="2173785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110;p53"/>
            <p:cNvSpPr/>
            <p:nvPr/>
          </p:nvSpPr>
          <p:spPr>
            <a:xfrm>
              <a:off x="2173785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111;p53"/>
            <p:cNvSpPr/>
            <p:nvPr/>
          </p:nvSpPr>
          <p:spPr>
            <a:xfrm>
              <a:off x="2173785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112;p53"/>
            <p:cNvSpPr/>
            <p:nvPr/>
          </p:nvSpPr>
          <p:spPr>
            <a:xfrm>
              <a:off x="2173785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113;p53"/>
            <p:cNvSpPr/>
            <p:nvPr/>
          </p:nvSpPr>
          <p:spPr>
            <a:xfrm>
              <a:off x="2173785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114;p53"/>
            <p:cNvSpPr/>
            <p:nvPr/>
          </p:nvSpPr>
          <p:spPr>
            <a:xfrm>
              <a:off x="2173785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115;p53"/>
            <p:cNvSpPr/>
            <p:nvPr/>
          </p:nvSpPr>
          <p:spPr>
            <a:xfrm>
              <a:off x="2173785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116;p53"/>
            <p:cNvSpPr/>
            <p:nvPr/>
          </p:nvSpPr>
          <p:spPr>
            <a:xfrm>
              <a:off x="2173785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117;p53"/>
            <p:cNvSpPr/>
            <p:nvPr/>
          </p:nvSpPr>
          <p:spPr>
            <a:xfrm>
              <a:off x="2173785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118;p53"/>
            <p:cNvSpPr/>
            <p:nvPr/>
          </p:nvSpPr>
          <p:spPr>
            <a:xfrm>
              <a:off x="2173785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119;p53"/>
            <p:cNvSpPr/>
            <p:nvPr/>
          </p:nvSpPr>
          <p:spPr>
            <a:xfrm>
              <a:off x="2173785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120;p53"/>
            <p:cNvSpPr/>
            <p:nvPr/>
          </p:nvSpPr>
          <p:spPr>
            <a:xfrm>
              <a:off x="217378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121;p53"/>
            <p:cNvSpPr/>
            <p:nvPr/>
          </p:nvSpPr>
          <p:spPr>
            <a:xfrm>
              <a:off x="217378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122;p53"/>
            <p:cNvSpPr/>
            <p:nvPr/>
          </p:nvSpPr>
          <p:spPr>
            <a:xfrm>
              <a:off x="2173785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123;p53"/>
            <p:cNvSpPr/>
            <p:nvPr/>
          </p:nvSpPr>
          <p:spPr>
            <a:xfrm>
              <a:off x="2173785" y="172513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124;p53"/>
            <p:cNvSpPr/>
            <p:nvPr/>
          </p:nvSpPr>
          <p:spPr>
            <a:xfrm>
              <a:off x="2119263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125;p53"/>
            <p:cNvSpPr/>
            <p:nvPr/>
          </p:nvSpPr>
          <p:spPr>
            <a:xfrm>
              <a:off x="2119263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126;p53"/>
            <p:cNvSpPr/>
            <p:nvPr/>
          </p:nvSpPr>
          <p:spPr>
            <a:xfrm>
              <a:off x="2119263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127;p53"/>
            <p:cNvSpPr/>
            <p:nvPr/>
          </p:nvSpPr>
          <p:spPr>
            <a:xfrm>
              <a:off x="211926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128;p53"/>
            <p:cNvSpPr/>
            <p:nvPr/>
          </p:nvSpPr>
          <p:spPr>
            <a:xfrm>
              <a:off x="211926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129;p53"/>
            <p:cNvSpPr/>
            <p:nvPr/>
          </p:nvSpPr>
          <p:spPr>
            <a:xfrm>
              <a:off x="211926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130;p53"/>
            <p:cNvSpPr/>
            <p:nvPr/>
          </p:nvSpPr>
          <p:spPr>
            <a:xfrm>
              <a:off x="211926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131;p53"/>
            <p:cNvSpPr/>
            <p:nvPr/>
          </p:nvSpPr>
          <p:spPr>
            <a:xfrm>
              <a:off x="2119263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132;p53"/>
            <p:cNvSpPr/>
            <p:nvPr/>
          </p:nvSpPr>
          <p:spPr>
            <a:xfrm>
              <a:off x="211926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133;p53"/>
            <p:cNvSpPr/>
            <p:nvPr/>
          </p:nvSpPr>
          <p:spPr>
            <a:xfrm>
              <a:off x="211926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134;p53"/>
            <p:cNvSpPr/>
            <p:nvPr/>
          </p:nvSpPr>
          <p:spPr>
            <a:xfrm>
              <a:off x="211926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135;p53"/>
            <p:cNvSpPr/>
            <p:nvPr/>
          </p:nvSpPr>
          <p:spPr>
            <a:xfrm>
              <a:off x="211926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136;p53"/>
            <p:cNvSpPr/>
            <p:nvPr/>
          </p:nvSpPr>
          <p:spPr>
            <a:xfrm>
              <a:off x="211926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137;p53"/>
            <p:cNvSpPr/>
            <p:nvPr/>
          </p:nvSpPr>
          <p:spPr>
            <a:xfrm>
              <a:off x="211926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138;p53"/>
            <p:cNvSpPr/>
            <p:nvPr/>
          </p:nvSpPr>
          <p:spPr>
            <a:xfrm>
              <a:off x="2119263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139;p53"/>
            <p:cNvSpPr/>
            <p:nvPr/>
          </p:nvSpPr>
          <p:spPr>
            <a:xfrm>
              <a:off x="2119263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140;p53"/>
            <p:cNvSpPr/>
            <p:nvPr/>
          </p:nvSpPr>
          <p:spPr>
            <a:xfrm>
              <a:off x="2064579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141;p53"/>
            <p:cNvSpPr/>
            <p:nvPr/>
          </p:nvSpPr>
          <p:spPr>
            <a:xfrm>
              <a:off x="2064579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142;p53"/>
            <p:cNvSpPr/>
            <p:nvPr/>
          </p:nvSpPr>
          <p:spPr>
            <a:xfrm>
              <a:off x="2064579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143;p53"/>
            <p:cNvSpPr/>
            <p:nvPr/>
          </p:nvSpPr>
          <p:spPr>
            <a:xfrm>
              <a:off x="2064579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144;p53"/>
            <p:cNvSpPr/>
            <p:nvPr/>
          </p:nvSpPr>
          <p:spPr>
            <a:xfrm>
              <a:off x="2064579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145;p53"/>
            <p:cNvSpPr/>
            <p:nvPr/>
          </p:nvSpPr>
          <p:spPr>
            <a:xfrm>
              <a:off x="206457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146;p53"/>
            <p:cNvSpPr/>
            <p:nvPr/>
          </p:nvSpPr>
          <p:spPr>
            <a:xfrm>
              <a:off x="2064579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147;p53"/>
            <p:cNvSpPr/>
            <p:nvPr/>
          </p:nvSpPr>
          <p:spPr>
            <a:xfrm>
              <a:off x="2064579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148;p53"/>
            <p:cNvSpPr/>
            <p:nvPr/>
          </p:nvSpPr>
          <p:spPr>
            <a:xfrm>
              <a:off x="206457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149;p53"/>
            <p:cNvSpPr/>
            <p:nvPr/>
          </p:nvSpPr>
          <p:spPr>
            <a:xfrm>
              <a:off x="206457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150;p53"/>
            <p:cNvSpPr/>
            <p:nvPr/>
          </p:nvSpPr>
          <p:spPr>
            <a:xfrm>
              <a:off x="206457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151;p53"/>
            <p:cNvSpPr/>
            <p:nvPr/>
          </p:nvSpPr>
          <p:spPr>
            <a:xfrm>
              <a:off x="2064579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152;p53"/>
            <p:cNvSpPr/>
            <p:nvPr/>
          </p:nvSpPr>
          <p:spPr>
            <a:xfrm>
              <a:off x="2064579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153;p53"/>
            <p:cNvSpPr/>
            <p:nvPr/>
          </p:nvSpPr>
          <p:spPr>
            <a:xfrm>
              <a:off x="206457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154;p53"/>
            <p:cNvSpPr/>
            <p:nvPr/>
          </p:nvSpPr>
          <p:spPr>
            <a:xfrm>
              <a:off x="206457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155;p53"/>
            <p:cNvSpPr/>
            <p:nvPr/>
          </p:nvSpPr>
          <p:spPr>
            <a:xfrm>
              <a:off x="206457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156;p53"/>
            <p:cNvSpPr/>
            <p:nvPr/>
          </p:nvSpPr>
          <p:spPr>
            <a:xfrm>
              <a:off x="2009913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157;p53"/>
            <p:cNvSpPr/>
            <p:nvPr/>
          </p:nvSpPr>
          <p:spPr>
            <a:xfrm>
              <a:off x="2009913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158;p53"/>
            <p:cNvSpPr/>
            <p:nvPr/>
          </p:nvSpPr>
          <p:spPr>
            <a:xfrm>
              <a:off x="2009913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159;p53"/>
            <p:cNvSpPr/>
            <p:nvPr/>
          </p:nvSpPr>
          <p:spPr>
            <a:xfrm>
              <a:off x="2009913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160;p53"/>
            <p:cNvSpPr/>
            <p:nvPr/>
          </p:nvSpPr>
          <p:spPr>
            <a:xfrm>
              <a:off x="2009913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161;p53"/>
            <p:cNvSpPr/>
            <p:nvPr/>
          </p:nvSpPr>
          <p:spPr>
            <a:xfrm>
              <a:off x="2009913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162;p53"/>
            <p:cNvSpPr/>
            <p:nvPr/>
          </p:nvSpPr>
          <p:spPr>
            <a:xfrm>
              <a:off x="2009913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1163;p53"/>
            <p:cNvSpPr/>
            <p:nvPr/>
          </p:nvSpPr>
          <p:spPr>
            <a:xfrm>
              <a:off x="2009913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1164;p53"/>
            <p:cNvSpPr/>
            <p:nvPr/>
          </p:nvSpPr>
          <p:spPr>
            <a:xfrm>
              <a:off x="2009913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165;p53"/>
            <p:cNvSpPr/>
            <p:nvPr/>
          </p:nvSpPr>
          <p:spPr>
            <a:xfrm>
              <a:off x="2009913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166;p53"/>
            <p:cNvSpPr/>
            <p:nvPr/>
          </p:nvSpPr>
          <p:spPr>
            <a:xfrm>
              <a:off x="2009913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167;p53"/>
            <p:cNvSpPr/>
            <p:nvPr/>
          </p:nvSpPr>
          <p:spPr>
            <a:xfrm>
              <a:off x="2009913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168;p53"/>
            <p:cNvSpPr/>
            <p:nvPr/>
          </p:nvSpPr>
          <p:spPr>
            <a:xfrm>
              <a:off x="2009913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169;p53"/>
            <p:cNvSpPr/>
            <p:nvPr/>
          </p:nvSpPr>
          <p:spPr>
            <a:xfrm>
              <a:off x="200991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170;p53"/>
            <p:cNvSpPr/>
            <p:nvPr/>
          </p:nvSpPr>
          <p:spPr>
            <a:xfrm>
              <a:off x="200991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171;p53"/>
            <p:cNvSpPr/>
            <p:nvPr/>
          </p:nvSpPr>
          <p:spPr>
            <a:xfrm>
              <a:off x="200991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172;p53"/>
            <p:cNvSpPr/>
            <p:nvPr/>
          </p:nvSpPr>
          <p:spPr>
            <a:xfrm>
              <a:off x="2009913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173;p53"/>
            <p:cNvSpPr/>
            <p:nvPr/>
          </p:nvSpPr>
          <p:spPr>
            <a:xfrm>
              <a:off x="2009913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174;p53"/>
            <p:cNvSpPr/>
            <p:nvPr/>
          </p:nvSpPr>
          <p:spPr>
            <a:xfrm>
              <a:off x="1955229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175;p53"/>
            <p:cNvSpPr/>
            <p:nvPr/>
          </p:nvSpPr>
          <p:spPr>
            <a:xfrm>
              <a:off x="1955229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176;p53"/>
            <p:cNvSpPr/>
            <p:nvPr/>
          </p:nvSpPr>
          <p:spPr>
            <a:xfrm>
              <a:off x="1955229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177;p53"/>
            <p:cNvSpPr/>
            <p:nvPr/>
          </p:nvSpPr>
          <p:spPr>
            <a:xfrm>
              <a:off x="1955229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178;p53"/>
            <p:cNvSpPr/>
            <p:nvPr/>
          </p:nvSpPr>
          <p:spPr>
            <a:xfrm>
              <a:off x="1955229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179;p53"/>
            <p:cNvSpPr/>
            <p:nvPr/>
          </p:nvSpPr>
          <p:spPr>
            <a:xfrm>
              <a:off x="1955229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180;p53"/>
            <p:cNvSpPr/>
            <p:nvPr/>
          </p:nvSpPr>
          <p:spPr>
            <a:xfrm>
              <a:off x="1955229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181;p53"/>
            <p:cNvSpPr/>
            <p:nvPr/>
          </p:nvSpPr>
          <p:spPr>
            <a:xfrm>
              <a:off x="1955229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182;p53"/>
            <p:cNvSpPr/>
            <p:nvPr/>
          </p:nvSpPr>
          <p:spPr>
            <a:xfrm>
              <a:off x="1955229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183;p53"/>
            <p:cNvSpPr/>
            <p:nvPr/>
          </p:nvSpPr>
          <p:spPr>
            <a:xfrm>
              <a:off x="1955229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184;p53"/>
            <p:cNvSpPr/>
            <p:nvPr/>
          </p:nvSpPr>
          <p:spPr>
            <a:xfrm>
              <a:off x="1955229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185;p53"/>
            <p:cNvSpPr/>
            <p:nvPr/>
          </p:nvSpPr>
          <p:spPr>
            <a:xfrm>
              <a:off x="1955229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186;p53"/>
            <p:cNvSpPr/>
            <p:nvPr/>
          </p:nvSpPr>
          <p:spPr>
            <a:xfrm>
              <a:off x="1955229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187;p53"/>
            <p:cNvSpPr/>
            <p:nvPr/>
          </p:nvSpPr>
          <p:spPr>
            <a:xfrm>
              <a:off x="1955229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188;p53"/>
            <p:cNvSpPr/>
            <p:nvPr/>
          </p:nvSpPr>
          <p:spPr>
            <a:xfrm>
              <a:off x="1955229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189;p53"/>
            <p:cNvSpPr/>
            <p:nvPr/>
          </p:nvSpPr>
          <p:spPr>
            <a:xfrm>
              <a:off x="1955229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190;p53"/>
            <p:cNvSpPr/>
            <p:nvPr/>
          </p:nvSpPr>
          <p:spPr>
            <a:xfrm>
              <a:off x="1900563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191;p53"/>
            <p:cNvSpPr/>
            <p:nvPr/>
          </p:nvSpPr>
          <p:spPr>
            <a:xfrm>
              <a:off x="190056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192;p53"/>
            <p:cNvSpPr/>
            <p:nvPr/>
          </p:nvSpPr>
          <p:spPr>
            <a:xfrm>
              <a:off x="190056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193;p53"/>
            <p:cNvSpPr/>
            <p:nvPr/>
          </p:nvSpPr>
          <p:spPr>
            <a:xfrm>
              <a:off x="1900563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194;p53"/>
            <p:cNvSpPr/>
            <p:nvPr/>
          </p:nvSpPr>
          <p:spPr>
            <a:xfrm>
              <a:off x="190056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195;p53"/>
            <p:cNvSpPr/>
            <p:nvPr/>
          </p:nvSpPr>
          <p:spPr>
            <a:xfrm>
              <a:off x="190056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196;p53"/>
            <p:cNvSpPr/>
            <p:nvPr/>
          </p:nvSpPr>
          <p:spPr>
            <a:xfrm>
              <a:off x="190056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197;p53"/>
            <p:cNvSpPr/>
            <p:nvPr/>
          </p:nvSpPr>
          <p:spPr>
            <a:xfrm>
              <a:off x="190056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198;p53"/>
            <p:cNvSpPr/>
            <p:nvPr/>
          </p:nvSpPr>
          <p:spPr>
            <a:xfrm>
              <a:off x="1900563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199;p53"/>
            <p:cNvSpPr/>
            <p:nvPr/>
          </p:nvSpPr>
          <p:spPr>
            <a:xfrm>
              <a:off x="190056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200;p53"/>
            <p:cNvSpPr/>
            <p:nvPr/>
          </p:nvSpPr>
          <p:spPr>
            <a:xfrm>
              <a:off x="190056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201;p53"/>
            <p:cNvSpPr/>
            <p:nvPr/>
          </p:nvSpPr>
          <p:spPr>
            <a:xfrm>
              <a:off x="190056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1202;p53"/>
            <p:cNvSpPr/>
            <p:nvPr/>
          </p:nvSpPr>
          <p:spPr>
            <a:xfrm>
              <a:off x="190056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1203;p53"/>
            <p:cNvSpPr/>
            <p:nvPr/>
          </p:nvSpPr>
          <p:spPr>
            <a:xfrm>
              <a:off x="1900563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204;p53"/>
            <p:cNvSpPr/>
            <p:nvPr/>
          </p:nvSpPr>
          <p:spPr>
            <a:xfrm>
              <a:off x="190056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205;p53"/>
            <p:cNvSpPr/>
            <p:nvPr/>
          </p:nvSpPr>
          <p:spPr>
            <a:xfrm>
              <a:off x="190056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206;p53"/>
            <p:cNvSpPr/>
            <p:nvPr/>
          </p:nvSpPr>
          <p:spPr>
            <a:xfrm>
              <a:off x="190056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207;p53"/>
            <p:cNvSpPr/>
            <p:nvPr/>
          </p:nvSpPr>
          <p:spPr>
            <a:xfrm>
              <a:off x="190056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208;p53"/>
            <p:cNvSpPr/>
            <p:nvPr/>
          </p:nvSpPr>
          <p:spPr>
            <a:xfrm>
              <a:off x="1900563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209;p53"/>
            <p:cNvSpPr/>
            <p:nvPr/>
          </p:nvSpPr>
          <p:spPr>
            <a:xfrm>
              <a:off x="1846023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210;p53"/>
            <p:cNvSpPr/>
            <p:nvPr/>
          </p:nvSpPr>
          <p:spPr>
            <a:xfrm>
              <a:off x="1846023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211;p53"/>
            <p:cNvSpPr/>
            <p:nvPr/>
          </p:nvSpPr>
          <p:spPr>
            <a:xfrm>
              <a:off x="184602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212;p53"/>
            <p:cNvSpPr/>
            <p:nvPr/>
          </p:nvSpPr>
          <p:spPr>
            <a:xfrm>
              <a:off x="184602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1213;p53"/>
            <p:cNvSpPr/>
            <p:nvPr/>
          </p:nvSpPr>
          <p:spPr>
            <a:xfrm>
              <a:off x="184602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214;p53"/>
            <p:cNvSpPr/>
            <p:nvPr/>
          </p:nvSpPr>
          <p:spPr>
            <a:xfrm>
              <a:off x="184602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215;p53"/>
            <p:cNvSpPr/>
            <p:nvPr/>
          </p:nvSpPr>
          <p:spPr>
            <a:xfrm>
              <a:off x="184602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216;p53"/>
            <p:cNvSpPr/>
            <p:nvPr/>
          </p:nvSpPr>
          <p:spPr>
            <a:xfrm>
              <a:off x="184602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217;p53"/>
            <p:cNvSpPr/>
            <p:nvPr/>
          </p:nvSpPr>
          <p:spPr>
            <a:xfrm>
              <a:off x="184602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218;p53"/>
            <p:cNvSpPr/>
            <p:nvPr/>
          </p:nvSpPr>
          <p:spPr>
            <a:xfrm>
              <a:off x="184602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219;p53"/>
            <p:cNvSpPr/>
            <p:nvPr/>
          </p:nvSpPr>
          <p:spPr>
            <a:xfrm>
              <a:off x="184602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220;p53"/>
            <p:cNvSpPr/>
            <p:nvPr/>
          </p:nvSpPr>
          <p:spPr>
            <a:xfrm>
              <a:off x="184602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221;p53"/>
            <p:cNvSpPr/>
            <p:nvPr/>
          </p:nvSpPr>
          <p:spPr>
            <a:xfrm>
              <a:off x="184602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222;p53"/>
            <p:cNvSpPr/>
            <p:nvPr/>
          </p:nvSpPr>
          <p:spPr>
            <a:xfrm>
              <a:off x="184602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223;p53"/>
            <p:cNvSpPr/>
            <p:nvPr/>
          </p:nvSpPr>
          <p:spPr>
            <a:xfrm>
              <a:off x="184602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224;p53"/>
            <p:cNvSpPr/>
            <p:nvPr/>
          </p:nvSpPr>
          <p:spPr>
            <a:xfrm>
              <a:off x="184602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1225;p53"/>
            <p:cNvSpPr/>
            <p:nvPr/>
          </p:nvSpPr>
          <p:spPr>
            <a:xfrm>
              <a:off x="184602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1226;p53"/>
            <p:cNvSpPr/>
            <p:nvPr/>
          </p:nvSpPr>
          <p:spPr>
            <a:xfrm>
              <a:off x="184602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1227;p53"/>
            <p:cNvSpPr/>
            <p:nvPr/>
          </p:nvSpPr>
          <p:spPr>
            <a:xfrm>
              <a:off x="1791357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1228;p53"/>
            <p:cNvSpPr/>
            <p:nvPr/>
          </p:nvSpPr>
          <p:spPr>
            <a:xfrm>
              <a:off x="1791357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1229;p53"/>
            <p:cNvSpPr/>
            <p:nvPr/>
          </p:nvSpPr>
          <p:spPr>
            <a:xfrm>
              <a:off x="1791357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1230;p53"/>
            <p:cNvSpPr/>
            <p:nvPr/>
          </p:nvSpPr>
          <p:spPr>
            <a:xfrm>
              <a:off x="1791357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1231;p53"/>
            <p:cNvSpPr/>
            <p:nvPr/>
          </p:nvSpPr>
          <p:spPr>
            <a:xfrm>
              <a:off x="1791357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1232;p53"/>
            <p:cNvSpPr/>
            <p:nvPr/>
          </p:nvSpPr>
          <p:spPr>
            <a:xfrm>
              <a:off x="1791357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1233;p53"/>
            <p:cNvSpPr/>
            <p:nvPr/>
          </p:nvSpPr>
          <p:spPr>
            <a:xfrm>
              <a:off x="1791357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1234;p53"/>
            <p:cNvSpPr/>
            <p:nvPr/>
          </p:nvSpPr>
          <p:spPr>
            <a:xfrm>
              <a:off x="1791357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1235;p53"/>
            <p:cNvSpPr/>
            <p:nvPr/>
          </p:nvSpPr>
          <p:spPr>
            <a:xfrm>
              <a:off x="1791357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1236;p53"/>
            <p:cNvSpPr/>
            <p:nvPr/>
          </p:nvSpPr>
          <p:spPr>
            <a:xfrm>
              <a:off x="1791357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1237;p53"/>
            <p:cNvSpPr/>
            <p:nvPr/>
          </p:nvSpPr>
          <p:spPr>
            <a:xfrm>
              <a:off x="1791357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1238;p53"/>
            <p:cNvSpPr/>
            <p:nvPr/>
          </p:nvSpPr>
          <p:spPr>
            <a:xfrm>
              <a:off x="1791357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1239;p53"/>
            <p:cNvSpPr/>
            <p:nvPr/>
          </p:nvSpPr>
          <p:spPr>
            <a:xfrm>
              <a:off x="1791357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1240;p53"/>
            <p:cNvSpPr/>
            <p:nvPr/>
          </p:nvSpPr>
          <p:spPr>
            <a:xfrm>
              <a:off x="1791357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1241;p53"/>
            <p:cNvSpPr/>
            <p:nvPr/>
          </p:nvSpPr>
          <p:spPr>
            <a:xfrm>
              <a:off x="1791357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1242;p53"/>
            <p:cNvSpPr/>
            <p:nvPr/>
          </p:nvSpPr>
          <p:spPr>
            <a:xfrm>
              <a:off x="1791357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1243;p53"/>
            <p:cNvSpPr/>
            <p:nvPr/>
          </p:nvSpPr>
          <p:spPr>
            <a:xfrm>
              <a:off x="1791357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1244;p53"/>
            <p:cNvSpPr/>
            <p:nvPr/>
          </p:nvSpPr>
          <p:spPr>
            <a:xfrm>
              <a:off x="1736673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1245;p53"/>
            <p:cNvSpPr/>
            <p:nvPr/>
          </p:nvSpPr>
          <p:spPr>
            <a:xfrm>
              <a:off x="173667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1246;p53"/>
            <p:cNvSpPr/>
            <p:nvPr/>
          </p:nvSpPr>
          <p:spPr>
            <a:xfrm>
              <a:off x="173667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1247;p53"/>
            <p:cNvSpPr/>
            <p:nvPr/>
          </p:nvSpPr>
          <p:spPr>
            <a:xfrm>
              <a:off x="173667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1248;p53"/>
            <p:cNvSpPr/>
            <p:nvPr/>
          </p:nvSpPr>
          <p:spPr>
            <a:xfrm>
              <a:off x="173667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1249;p53"/>
            <p:cNvSpPr/>
            <p:nvPr/>
          </p:nvSpPr>
          <p:spPr>
            <a:xfrm>
              <a:off x="173667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1250;p53"/>
            <p:cNvSpPr/>
            <p:nvPr/>
          </p:nvSpPr>
          <p:spPr>
            <a:xfrm>
              <a:off x="173667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1251;p53"/>
            <p:cNvSpPr/>
            <p:nvPr/>
          </p:nvSpPr>
          <p:spPr>
            <a:xfrm>
              <a:off x="173667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1252;p53"/>
            <p:cNvSpPr/>
            <p:nvPr/>
          </p:nvSpPr>
          <p:spPr>
            <a:xfrm>
              <a:off x="173667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1253;p53"/>
            <p:cNvSpPr/>
            <p:nvPr/>
          </p:nvSpPr>
          <p:spPr>
            <a:xfrm>
              <a:off x="173667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1254;p53"/>
            <p:cNvSpPr/>
            <p:nvPr/>
          </p:nvSpPr>
          <p:spPr>
            <a:xfrm>
              <a:off x="173667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1255;p53"/>
            <p:cNvSpPr/>
            <p:nvPr/>
          </p:nvSpPr>
          <p:spPr>
            <a:xfrm>
              <a:off x="173667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1256;p53"/>
            <p:cNvSpPr/>
            <p:nvPr/>
          </p:nvSpPr>
          <p:spPr>
            <a:xfrm>
              <a:off x="173667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1257;p53"/>
            <p:cNvSpPr/>
            <p:nvPr/>
          </p:nvSpPr>
          <p:spPr>
            <a:xfrm>
              <a:off x="173667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1258;p53"/>
            <p:cNvSpPr/>
            <p:nvPr/>
          </p:nvSpPr>
          <p:spPr>
            <a:xfrm>
              <a:off x="173667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1259;p53"/>
            <p:cNvSpPr/>
            <p:nvPr/>
          </p:nvSpPr>
          <p:spPr>
            <a:xfrm>
              <a:off x="173667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1260;p53"/>
            <p:cNvSpPr/>
            <p:nvPr/>
          </p:nvSpPr>
          <p:spPr>
            <a:xfrm>
              <a:off x="173667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1261;p53"/>
            <p:cNvSpPr/>
            <p:nvPr/>
          </p:nvSpPr>
          <p:spPr>
            <a:xfrm>
              <a:off x="1736673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1262;p53"/>
            <p:cNvSpPr/>
            <p:nvPr/>
          </p:nvSpPr>
          <p:spPr>
            <a:xfrm>
              <a:off x="1682007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1263;p53"/>
            <p:cNvSpPr/>
            <p:nvPr/>
          </p:nvSpPr>
          <p:spPr>
            <a:xfrm>
              <a:off x="1682007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1264;p53"/>
            <p:cNvSpPr/>
            <p:nvPr/>
          </p:nvSpPr>
          <p:spPr>
            <a:xfrm>
              <a:off x="1682007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265;p53"/>
            <p:cNvSpPr/>
            <p:nvPr/>
          </p:nvSpPr>
          <p:spPr>
            <a:xfrm>
              <a:off x="1682007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266;p53"/>
            <p:cNvSpPr/>
            <p:nvPr/>
          </p:nvSpPr>
          <p:spPr>
            <a:xfrm>
              <a:off x="1682007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267;p53"/>
            <p:cNvSpPr/>
            <p:nvPr/>
          </p:nvSpPr>
          <p:spPr>
            <a:xfrm>
              <a:off x="1682007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268;p53"/>
            <p:cNvSpPr/>
            <p:nvPr/>
          </p:nvSpPr>
          <p:spPr>
            <a:xfrm>
              <a:off x="1682007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269;p53"/>
            <p:cNvSpPr/>
            <p:nvPr/>
          </p:nvSpPr>
          <p:spPr>
            <a:xfrm>
              <a:off x="1682007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270;p53"/>
            <p:cNvSpPr/>
            <p:nvPr/>
          </p:nvSpPr>
          <p:spPr>
            <a:xfrm>
              <a:off x="1682007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271;p53"/>
            <p:cNvSpPr/>
            <p:nvPr/>
          </p:nvSpPr>
          <p:spPr>
            <a:xfrm>
              <a:off x="1682007" y="2271592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272;p53"/>
            <p:cNvSpPr/>
            <p:nvPr/>
          </p:nvSpPr>
          <p:spPr>
            <a:xfrm>
              <a:off x="1682007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273;p53"/>
            <p:cNvSpPr/>
            <p:nvPr/>
          </p:nvSpPr>
          <p:spPr>
            <a:xfrm>
              <a:off x="1682007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274;p53"/>
            <p:cNvSpPr/>
            <p:nvPr/>
          </p:nvSpPr>
          <p:spPr>
            <a:xfrm>
              <a:off x="1682007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275;p53"/>
            <p:cNvSpPr/>
            <p:nvPr/>
          </p:nvSpPr>
          <p:spPr>
            <a:xfrm>
              <a:off x="1682007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276;p53"/>
            <p:cNvSpPr/>
            <p:nvPr/>
          </p:nvSpPr>
          <p:spPr>
            <a:xfrm>
              <a:off x="1682007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1277;p53"/>
            <p:cNvSpPr/>
            <p:nvPr/>
          </p:nvSpPr>
          <p:spPr>
            <a:xfrm>
              <a:off x="1627324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1278;p53"/>
            <p:cNvSpPr/>
            <p:nvPr/>
          </p:nvSpPr>
          <p:spPr>
            <a:xfrm>
              <a:off x="1627324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279;p53"/>
            <p:cNvSpPr/>
            <p:nvPr/>
          </p:nvSpPr>
          <p:spPr>
            <a:xfrm>
              <a:off x="1627324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280;p53"/>
            <p:cNvSpPr/>
            <p:nvPr/>
          </p:nvSpPr>
          <p:spPr>
            <a:xfrm>
              <a:off x="1627324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281;p53"/>
            <p:cNvSpPr/>
            <p:nvPr/>
          </p:nvSpPr>
          <p:spPr>
            <a:xfrm>
              <a:off x="1627324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282;p53"/>
            <p:cNvSpPr/>
            <p:nvPr/>
          </p:nvSpPr>
          <p:spPr>
            <a:xfrm>
              <a:off x="1627324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1283;p53"/>
            <p:cNvSpPr/>
            <p:nvPr/>
          </p:nvSpPr>
          <p:spPr>
            <a:xfrm>
              <a:off x="1627324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1284;p53"/>
            <p:cNvSpPr/>
            <p:nvPr/>
          </p:nvSpPr>
          <p:spPr>
            <a:xfrm>
              <a:off x="1627324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1285;p53"/>
            <p:cNvSpPr/>
            <p:nvPr/>
          </p:nvSpPr>
          <p:spPr>
            <a:xfrm>
              <a:off x="1627324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1286;p53"/>
            <p:cNvSpPr/>
            <p:nvPr/>
          </p:nvSpPr>
          <p:spPr>
            <a:xfrm>
              <a:off x="1627324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287;p53"/>
            <p:cNvSpPr/>
            <p:nvPr/>
          </p:nvSpPr>
          <p:spPr>
            <a:xfrm>
              <a:off x="1627324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288;p53"/>
            <p:cNvSpPr/>
            <p:nvPr/>
          </p:nvSpPr>
          <p:spPr>
            <a:xfrm>
              <a:off x="1627324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289;p53"/>
            <p:cNvSpPr/>
            <p:nvPr/>
          </p:nvSpPr>
          <p:spPr>
            <a:xfrm>
              <a:off x="1627324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290;p53"/>
            <p:cNvSpPr/>
            <p:nvPr/>
          </p:nvSpPr>
          <p:spPr>
            <a:xfrm>
              <a:off x="1627324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1291;p53"/>
            <p:cNvSpPr/>
            <p:nvPr/>
          </p:nvSpPr>
          <p:spPr>
            <a:xfrm>
              <a:off x="1627324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292;p53"/>
            <p:cNvSpPr/>
            <p:nvPr/>
          </p:nvSpPr>
          <p:spPr>
            <a:xfrm>
              <a:off x="157280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1293;p53"/>
            <p:cNvSpPr/>
            <p:nvPr/>
          </p:nvSpPr>
          <p:spPr>
            <a:xfrm>
              <a:off x="157280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1294;p53"/>
            <p:cNvSpPr/>
            <p:nvPr/>
          </p:nvSpPr>
          <p:spPr>
            <a:xfrm>
              <a:off x="157280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1295;p53"/>
            <p:cNvSpPr/>
            <p:nvPr/>
          </p:nvSpPr>
          <p:spPr>
            <a:xfrm>
              <a:off x="1572801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1296;p53"/>
            <p:cNvSpPr/>
            <p:nvPr/>
          </p:nvSpPr>
          <p:spPr>
            <a:xfrm>
              <a:off x="157280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297;p53"/>
            <p:cNvSpPr/>
            <p:nvPr/>
          </p:nvSpPr>
          <p:spPr>
            <a:xfrm>
              <a:off x="157280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298;p53"/>
            <p:cNvSpPr/>
            <p:nvPr/>
          </p:nvSpPr>
          <p:spPr>
            <a:xfrm>
              <a:off x="157280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1299;p53"/>
            <p:cNvSpPr/>
            <p:nvPr/>
          </p:nvSpPr>
          <p:spPr>
            <a:xfrm>
              <a:off x="157280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300;p53"/>
            <p:cNvSpPr/>
            <p:nvPr/>
          </p:nvSpPr>
          <p:spPr>
            <a:xfrm>
              <a:off x="1572801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301;p53"/>
            <p:cNvSpPr/>
            <p:nvPr/>
          </p:nvSpPr>
          <p:spPr>
            <a:xfrm>
              <a:off x="1518117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1302;p53"/>
            <p:cNvSpPr/>
            <p:nvPr/>
          </p:nvSpPr>
          <p:spPr>
            <a:xfrm>
              <a:off x="1518117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1303;p53"/>
            <p:cNvSpPr/>
            <p:nvPr/>
          </p:nvSpPr>
          <p:spPr>
            <a:xfrm>
              <a:off x="1518117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304;p53"/>
            <p:cNvSpPr/>
            <p:nvPr/>
          </p:nvSpPr>
          <p:spPr>
            <a:xfrm>
              <a:off x="1518117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305;p53"/>
            <p:cNvSpPr/>
            <p:nvPr/>
          </p:nvSpPr>
          <p:spPr>
            <a:xfrm>
              <a:off x="1518117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306;p53"/>
            <p:cNvSpPr/>
            <p:nvPr/>
          </p:nvSpPr>
          <p:spPr>
            <a:xfrm>
              <a:off x="1518117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307;p53"/>
            <p:cNvSpPr/>
            <p:nvPr/>
          </p:nvSpPr>
          <p:spPr>
            <a:xfrm>
              <a:off x="1518117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308;p53"/>
            <p:cNvSpPr/>
            <p:nvPr/>
          </p:nvSpPr>
          <p:spPr>
            <a:xfrm>
              <a:off x="146345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1309;p53"/>
            <p:cNvSpPr/>
            <p:nvPr/>
          </p:nvSpPr>
          <p:spPr>
            <a:xfrm>
              <a:off x="1463452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310;p53"/>
            <p:cNvSpPr/>
            <p:nvPr/>
          </p:nvSpPr>
          <p:spPr>
            <a:xfrm>
              <a:off x="146345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311;p53"/>
            <p:cNvSpPr/>
            <p:nvPr/>
          </p:nvSpPr>
          <p:spPr>
            <a:xfrm>
              <a:off x="146345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312;p53"/>
            <p:cNvSpPr/>
            <p:nvPr/>
          </p:nvSpPr>
          <p:spPr>
            <a:xfrm>
              <a:off x="146345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313;p53"/>
            <p:cNvSpPr/>
            <p:nvPr/>
          </p:nvSpPr>
          <p:spPr>
            <a:xfrm>
              <a:off x="146345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314;p53"/>
            <p:cNvSpPr/>
            <p:nvPr/>
          </p:nvSpPr>
          <p:spPr>
            <a:xfrm>
              <a:off x="140876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315;p53"/>
            <p:cNvSpPr/>
            <p:nvPr/>
          </p:nvSpPr>
          <p:spPr>
            <a:xfrm>
              <a:off x="140876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316;p53"/>
            <p:cNvSpPr/>
            <p:nvPr/>
          </p:nvSpPr>
          <p:spPr>
            <a:xfrm>
              <a:off x="140876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317;p53"/>
            <p:cNvSpPr/>
            <p:nvPr/>
          </p:nvSpPr>
          <p:spPr>
            <a:xfrm>
              <a:off x="1408768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318;p53"/>
            <p:cNvSpPr/>
            <p:nvPr/>
          </p:nvSpPr>
          <p:spPr>
            <a:xfrm>
              <a:off x="135410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319;p53"/>
            <p:cNvSpPr/>
            <p:nvPr/>
          </p:nvSpPr>
          <p:spPr>
            <a:xfrm>
              <a:off x="135410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320;p53"/>
            <p:cNvSpPr/>
            <p:nvPr/>
          </p:nvSpPr>
          <p:spPr>
            <a:xfrm>
              <a:off x="135410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321;p53"/>
            <p:cNvSpPr/>
            <p:nvPr/>
          </p:nvSpPr>
          <p:spPr>
            <a:xfrm>
              <a:off x="135410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322;p53"/>
            <p:cNvSpPr/>
            <p:nvPr/>
          </p:nvSpPr>
          <p:spPr>
            <a:xfrm>
              <a:off x="129941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323;p53"/>
            <p:cNvSpPr/>
            <p:nvPr/>
          </p:nvSpPr>
          <p:spPr>
            <a:xfrm>
              <a:off x="129941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324;p53"/>
            <p:cNvSpPr/>
            <p:nvPr/>
          </p:nvSpPr>
          <p:spPr>
            <a:xfrm>
              <a:off x="129941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1325;p53"/>
            <p:cNvSpPr/>
            <p:nvPr/>
          </p:nvSpPr>
          <p:spPr>
            <a:xfrm>
              <a:off x="129941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1326;p53"/>
            <p:cNvSpPr/>
            <p:nvPr/>
          </p:nvSpPr>
          <p:spPr>
            <a:xfrm>
              <a:off x="1244752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327;p53"/>
            <p:cNvSpPr/>
            <p:nvPr/>
          </p:nvSpPr>
          <p:spPr>
            <a:xfrm>
              <a:off x="1244752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328;p53"/>
            <p:cNvSpPr/>
            <p:nvPr/>
          </p:nvSpPr>
          <p:spPr>
            <a:xfrm>
              <a:off x="1244752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329;p53"/>
            <p:cNvSpPr/>
            <p:nvPr/>
          </p:nvSpPr>
          <p:spPr>
            <a:xfrm>
              <a:off x="1244752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330;p53"/>
            <p:cNvSpPr/>
            <p:nvPr/>
          </p:nvSpPr>
          <p:spPr>
            <a:xfrm>
              <a:off x="119006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331;p53"/>
            <p:cNvSpPr/>
            <p:nvPr/>
          </p:nvSpPr>
          <p:spPr>
            <a:xfrm>
              <a:off x="119006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332;p53"/>
            <p:cNvSpPr/>
            <p:nvPr/>
          </p:nvSpPr>
          <p:spPr>
            <a:xfrm>
              <a:off x="119006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333;p53"/>
            <p:cNvSpPr/>
            <p:nvPr/>
          </p:nvSpPr>
          <p:spPr>
            <a:xfrm>
              <a:off x="1190068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334;p53"/>
            <p:cNvSpPr/>
            <p:nvPr/>
          </p:nvSpPr>
          <p:spPr>
            <a:xfrm>
              <a:off x="1135546" y="2271592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335;p53"/>
            <p:cNvSpPr/>
            <p:nvPr/>
          </p:nvSpPr>
          <p:spPr>
            <a:xfrm>
              <a:off x="1135546" y="2216909"/>
              <a:ext cx="44730" cy="38237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336;p53"/>
            <p:cNvSpPr/>
            <p:nvPr/>
          </p:nvSpPr>
          <p:spPr>
            <a:xfrm>
              <a:off x="1135546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337;p53"/>
            <p:cNvSpPr/>
            <p:nvPr/>
          </p:nvSpPr>
          <p:spPr>
            <a:xfrm>
              <a:off x="1135546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338;p53"/>
            <p:cNvSpPr/>
            <p:nvPr/>
          </p:nvSpPr>
          <p:spPr>
            <a:xfrm>
              <a:off x="1135546" y="2053036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339;p53"/>
            <p:cNvSpPr/>
            <p:nvPr/>
          </p:nvSpPr>
          <p:spPr>
            <a:xfrm>
              <a:off x="108086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340;p53"/>
            <p:cNvSpPr/>
            <p:nvPr/>
          </p:nvSpPr>
          <p:spPr>
            <a:xfrm>
              <a:off x="1080862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341;p53"/>
            <p:cNvSpPr/>
            <p:nvPr/>
          </p:nvSpPr>
          <p:spPr>
            <a:xfrm>
              <a:off x="1080862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342;p53"/>
            <p:cNvSpPr/>
            <p:nvPr/>
          </p:nvSpPr>
          <p:spPr>
            <a:xfrm>
              <a:off x="1080862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343;p53"/>
            <p:cNvSpPr/>
            <p:nvPr/>
          </p:nvSpPr>
          <p:spPr>
            <a:xfrm>
              <a:off x="108086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344;p53"/>
            <p:cNvSpPr/>
            <p:nvPr/>
          </p:nvSpPr>
          <p:spPr>
            <a:xfrm>
              <a:off x="1080862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345;p53"/>
            <p:cNvSpPr/>
            <p:nvPr/>
          </p:nvSpPr>
          <p:spPr>
            <a:xfrm>
              <a:off x="1026196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346;p53"/>
            <p:cNvSpPr/>
            <p:nvPr/>
          </p:nvSpPr>
          <p:spPr>
            <a:xfrm>
              <a:off x="1026196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347;p53"/>
            <p:cNvSpPr/>
            <p:nvPr/>
          </p:nvSpPr>
          <p:spPr>
            <a:xfrm>
              <a:off x="1026196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348;p53"/>
            <p:cNvSpPr/>
            <p:nvPr/>
          </p:nvSpPr>
          <p:spPr>
            <a:xfrm>
              <a:off x="1026196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349;p53"/>
            <p:cNvSpPr/>
            <p:nvPr/>
          </p:nvSpPr>
          <p:spPr>
            <a:xfrm>
              <a:off x="4031887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350;p53"/>
            <p:cNvSpPr/>
            <p:nvPr/>
          </p:nvSpPr>
          <p:spPr>
            <a:xfrm>
              <a:off x="4031887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351;p53"/>
            <p:cNvSpPr/>
            <p:nvPr/>
          </p:nvSpPr>
          <p:spPr>
            <a:xfrm>
              <a:off x="4086571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352;p53"/>
            <p:cNvSpPr/>
            <p:nvPr/>
          </p:nvSpPr>
          <p:spPr>
            <a:xfrm>
              <a:off x="4086571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353;p53"/>
            <p:cNvSpPr/>
            <p:nvPr/>
          </p:nvSpPr>
          <p:spPr>
            <a:xfrm>
              <a:off x="4141237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354;p53"/>
            <p:cNvSpPr/>
            <p:nvPr/>
          </p:nvSpPr>
          <p:spPr>
            <a:xfrm>
              <a:off x="4086571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355;p53"/>
            <p:cNvSpPr/>
            <p:nvPr/>
          </p:nvSpPr>
          <p:spPr>
            <a:xfrm>
              <a:off x="4523683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356;p53"/>
            <p:cNvSpPr/>
            <p:nvPr/>
          </p:nvSpPr>
          <p:spPr>
            <a:xfrm>
              <a:off x="4523683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357;p53"/>
            <p:cNvSpPr/>
            <p:nvPr/>
          </p:nvSpPr>
          <p:spPr>
            <a:xfrm>
              <a:off x="4523683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358;p53"/>
            <p:cNvSpPr/>
            <p:nvPr/>
          </p:nvSpPr>
          <p:spPr>
            <a:xfrm>
              <a:off x="4523683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359;p53"/>
            <p:cNvSpPr/>
            <p:nvPr/>
          </p:nvSpPr>
          <p:spPr>
            <a:xfrm>
              <a:off x="4523683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1360;p53"/>
            <p:cNvSpPr/>
            <p:nvPr/>
          </p:nvSpPr>
          <p:spPr>
            <a:xfrm>
              <a:off x="4523683" y="227159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361;p53"/>
            <p:cNvSpPr/>
            <p:nvPr/>
          </p:nvSpPr>
          <p:spPr>
            <a:xfrm>
              <a:off x="4523683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1362;p53"/>
            <p:cNvSpPr/>
            <p:nvPr/>
          </p:nvSpPr>
          <p:spPr>
            <a:xfrm>
              <a:off x="4523683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1363;p53"/>
            <p:cNvSpPr/>
            <p:nvPr/>
          </p:nvSpPr>
          <p:spPr>
            <a:xfrm>
              <a:off x="4523683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1364;p53"/>
            <p:cNvSpPr/>
            <p:nvPr/>
          </p:nvSpPr>
          <p:spPr>
            <a:xfrm>
              <a:off x="4523683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1365;p53"/>
            <p:cNvSpPr/>
            <p:nvPr/>
          </p:nvSpPr>
          <p:spPr>
            <a:xfrm>
              <a:off x="4523683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1366;p53"/>
            <p:cNvSpPr/>
            <p:nvPr/>
          </p:nvSpPr>
          <p:spPr>
            <a:xfrm>
              <a:off x="4523683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1367;p53"/>
            <p:cNvSpPr/>
            <p:nvPr/>
          </p:nvSpPr>
          <p:spPr>
            <a:xfrm>
              <a:off x="4523683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1368;p53"/>
            <p:cNvSpPr/>
            <p:nvPr/>
          </p:nvSpPr>
          <p:spPr>
            <a:xfrm>
              <a:off x="4523683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369;p53"/>
            <p:cNvSpPr/>
            <p:nvPr/>
          </p:nvSpPr>
          <p:spPr>
            <a:xfrm>
              <a:off x="4250443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370;p53"/>
            <p:cNvSpPr/>
            <p:nvPr/>
          </p:nvSpPr>
          <p:spPr>
            <a:xfrm>
              <a:off x="425044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371;p53"/>
            <p:cNvSpPr/>
            <p:nvPr/>
          </p:nvSpPr>
          <p:spPr>
            <a:xfrm>
              <a:off x="425044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372;p53"/>
            <p:cNvSpPr/>
            <p:nvPr/>
          </p:nvSpPr>
          <p:spPr>
            <a:xfrm>
              <a:off x="425044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373;p53"/>
            <p:cNvSpPr/>
            <p:nvPr/>
          </p:nvSpPr>
          <p:spPr>
            <a:xfrm>
              <a:off x="425044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374;p53"/>
            <p:cNvSpPr/>
            <p:nvPr/>
          </p:nvSpPr>
          <p:spPr>
            <a:xfrm>
              <a:off x="4250443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375;p53"/>
            <p:cNvSpPr/>
            <p:nvPr/>
          </p:nvSpPr>
          <p:spPr>
            <a:xfrm>
              <a:off x="425044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376;p53"/>
            <p:cNvSpPr/>
            <p:nvPr/>
          </p:nvSpPr>
          <p:spPr>
            <a:xfrm>
              <a:off x="425044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377;p53"/>
            <p:cNvSpPr/>
            <p:nvPr/>
          </p:nvSpPr>
          <p:spPr>
            <a:xfrm>
              <a:off x="425044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378;p53"/>
            <p:cNvSpPr/>
            <p:nvPr/>
          </p:nvSpPr>
          <p:spPr>
            <a:xfrm>
              <a:off x="425044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379;p53"/>
            <p:cNvSpPr/>
            <p:nvPr/>
          </p:nvSpPr>
          <p:spPr>
            <a:xfrm>
              <a:off x="4250443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380;p53"/>
            <p:cNvSpPr/>
            <p:nvPr/>
          </p:nvSpPr>
          <p:spPr>
            <a:xfrm>
              <a:off x="425044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381;p53"/>
            <p:cNvSpPr/>
            <p:nvPr/>
          </p:nvSpPr>
          <p:spPr>
            <a:xfrm>
              <a:off x="3977203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382;p53"/>
            <p:cNvSpPr/>
            <p:nvPr/>
          </p:nvSpPr>
          <p:spPr>
            <a:xfrm>
              <a:off x="397720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383;p53"/>
            <p:cNvSpPr/>
            <p:nvPr/>
          </p:nvSpPr>
          <p:spPr>
            <a:xfrm>
              <a:off x="397720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384;p53"/>
            <p:cNvSpPr/>
            <p:nvPr/>
          </p:nvSpPr>
          <p:spPr>
            <a:xfrm>
              <a:off x="397720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385;p53"/>
            <p:cNvSpPr/>
            <p:nvPr/>
          </p:nvSpPr>
          <p:spPr>
            <a:xfrm>
              <a:off x="4031887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386;p53"/>
            <p:cNvSpPr/>
            <p:nvPr/>
          </p:nvSpPr>
          <p:spPr>
            <a:xfrm>
              <a:off x="4031887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387;p53"/>
            <p:cNvSpPr/>
            <p:nvPr/>
          </p:nvSpPr>
          <p:spPr>
            <a:xfrm>
              <a:off x="408657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388;p53"/>
            <p:cNvSpPr/>
            <p:nvPr/>
          </p:nvSpPr>
          <p:spPr>
            <a:xfrm>
              <a:off x="408657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389;p53"/>
            <p:cNvSpPr/>
            <p:nvPr/>
          </p:nvSpPr>
          <p:spPr>
            <a:xfrm>
              <a:off x="408657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390;p53"/>
            <p:cNvSpPr/>
            <p:nvPr/>
          </p:nvSpPr>
          <p:spPr>
            <a:xfrm>
              <a:off x="408657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391;p53"/>
            <p:cNvSpPr/>
            <p:nvPr/>
          </p:nvSpPr>
          <p:spPr>
            <a:xfrm>
              <a:off x="4086571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392;p53"/>
            <p:cNvSpPr/>
            <p:nvPr/>
          </p:nvSpPr>
          <p:spPr>
            <a:xfrm>
              <a:off x="408657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393;p53"/>
            <p:cNvSpPr/>
            <p:nvPr/>
          </p:nvSpPr>
          <p:spPr>
            <a:xfrm>
              <a:off x="408657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394;p53"/>
            <p:cNvSpPr/>
            <p:nvPr/>
          </p:nvSpPr>
          <p:spPr>
            <a:xfrm>
              <a:off x="408657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395;p53"/>
            <p:cNvSpPr/>
            <p:nvPr/>
          </p:nvSpPr>
          <p:spPr>
            <a:xfrm>
              <a:off x="4086571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396;p53"/>
            <p:cNvSpPr/>
            <p:nvPr/>
          </p:nvSpPr>
          <p:spPr>
            <a:xfrm>
              <a:off x="408657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397;p53"/>
            <p:cNvSpPr/>
            <p:nvPr/>
          </p:nvSpPr>
          <p:spPr>
            <a:xfrm>
              <a:off x="4086571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398;p53"/>
            <p:cNvSpPr/>
            <p:nvPr/>
          </p:nvSpPr>
          <p:spPr>
            <a:xfrm>
              <a:off x="4086571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399;p53"/>
            <p:cNvSpPr/>
            <p:nvPr/>
          </p:nvSpPr>
          <p:spPr>
            <a:xfrm>
              <a:off x="4141237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400;p53"/>
            <p:cNvSpPr/>
            <p:nvPr/>
          </p:nvSpPr>
          <p:spPr>
            <a:xfrm>
              <a:off x="4141237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401;p53"/>
            <p:cNvSpPr/>
            <p:nvPr/>
          </p:nvSpPr>
          <p:spPr>
            <a:xfrm>
              <a:off x="4141237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402;p53"/>
            <p:cNvSpPr/>
            <p:nvPr/>
          </p:nvSpPr>
          <p:spPr>
            <a:xfrm>
              <a:off x="4141237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403;p53"/>
            <p:cNvSpPr/>
            <p:nvPr/>
          </p:nvSpPr>
          <p:spPr>
            <a:xfrm>
              <a:off x="4141237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404;p53"/>
            <p:cNvSpPr/>
            <p:nvPr/>
          </p:nvSpPr>
          <p:spPr>
            <a:xfrm>
              <a:off x="4141237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405;p53"/>
            <p:cNvSpPr/>
            <p:nvPr/>
          </p:nvSpPr>
          <p:spPr>
            <a:xfrm>
              <a:off x="4141237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406;p53"/>
            <p:cNvSpPr/>
            <p:nvPr/>
          </p:nvSpPr>
          <p:spPr>
            <a:xfrm>
              <a:off x="4141237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407;p53"/>
            <p:cNvSpPr/>
            <p:nvPr/>
          </p:nvSpPr>
          <p:spPr>
            <a:xfrm>
              <a:off x="4141237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408;p53"/>
            <p:cNvSpPr/>
            <p:nvPr/>
          </p:nvSpPr>
          <p:spPr>
            <a:xfrm>
              <a:off x="4141237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409;p53"/>
            <p:cNvSpPr/>
            <p:nvPr/>
          </p:nvSpPr>
          <p:spPr>
            <a:xfrm>
              <a:off x="4141237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410;p53"/>
            <p:cNvSpPr/>
            <p:nvPr/>
          </p:nvSpPr>
          <p:spPr>
            <a:xfrm>
              <a:off x="4141237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411;p53"/>
            <p:cNvSpPr/>
            <p:nvPr/>
          </p:nvSpPr>
          <p:spPr>
            <a:xfrm>
              <a:off x="419592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412;p53"/>
            <p:cNvSpPr/>
            <p:nvPr/>
          </p:nvSpPr>
          <p:spPr>
            <a:xfrm>
              <a:off x="419592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413;p53"/>
            <p:cNvSpPr/>
            <p:nvPr/>
          </p:nvSpPr>
          <p:spPr>
            <a:xfrm>
              <a:off x="419592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414;p53"/>
            <p:cNvSpPr/>
            <p:nvPr/>
          </p:nvSpPr>
          <p:spPr>
            <a:xfrm>
              <a:off x="419592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415;p53"/>
            <p:cNvSpPr/>
            <p:nvPr/>
          </p:nvSpPr>
          <p:spPr>
            <a:xfrm>
              <a:off x="4195921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416;p53"/>
            <p:cNvSpPr/>
            <p:nvPr/>
          </p:nvSpPr>
          <p:spPr>
            <a:xfrm>
              <a:off x="419592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417;p53"/>
            <p:cNvSpPr/>
            <p:nvPr/>
          </p:nvSpPr>
          <p:spPr>
            <a:xfrm>
              <a:off x="419592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418;p53"/>
            <p:cNvSpPr/>
            <p:nvPr/>
          </p:nvSpPr>
          <p:spPr>
            <a:xfrm>
              <a:off x="419592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419;p53"/>
            <p:cNvSpPr/>
            <p:nvPr/>
          </p:nvSpPr>
          <p:spPr>
            <a:xfrm>
              <a:off x="4195921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420;p53"/>
            <p:cNvSpPr/>
            <p:nvPr/>
          </p:nvSpPr>
          <p:spPr>
            <a:xfrm>
              <a:off x="419592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421;p53"/>
            <p:cNvSpPr/>
            <p:nvPr/>
          </p:nvSpPr>
          <p:spPr>
            <a:xfrm>
              <a:off x="4195921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422;p53"/>
            <p:cNvSpPr/>
            <p:nvPr/>
          </p:nvSpPr>
          <p:spPr>
            <a:xfrm>
              <a:off x="4195921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423;p53"/>
            <p:cNvSpPr/>
            <p:nvPr/>
          </p:nvSpPr>
          <p:spPr>
            <a:xfrm>
              <a:off x="425044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424;p53"/>
            <p:cNvSpPr/>
            <p:nvPr/>
          </p:nvSpPr>
          <p:spPr>
            <a:xfrm>
              <a:off x="425044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425;p53"/>
            <p:cNvSpPr/>
            <p:nvPr/>
          </p:nvSpPr>
          <p:spPr>
            <a:xfrm>
              <a:off x="4305127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426;p53"/>
            <p:cNvSpPr/>
            <p:nvPr/>
          </p:nvSpPr>
          <p:spPr>
            <a:xfrm>
              <a:off x="4305127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427;p53"/>
            <p:cNvSpPr/>
            <p:nvPr/>
          </p:nvSpPr>
          <p:spPr>
            <a:xfrm>
              <a:off x="4305127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428;p53"/>
            <p:cNvSpPr/>
            <p:nvPr/>
          </p:nvSpPr>
          <p:spPr>
            <a:xfrm>
              <a:off x="4305127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429;p53"/>
            <p:cNvSpPr/>
            <p:nvPr/>
          </p:nvSpPr>
          <p:spPr>
            <a:xfrm>
              <a:off x="4305127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430;p53"/>
            <p:cNvSpPr/>
            <p:nvPr/>
          </p:nvSpPr>
          <p:spPr>
            <a:xfrm>
              <a:off x="4305127" y="2271592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431;p53"/>
            <p:cNvSpPr/>
            <p:nvPr/>
          </p:nvSpPr>
          <p:spPr>
            <a:xfrm>
              <a:off x="4305127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432;p53"/>
            <p:cNvSpPr/>
            <p:nvPr/>
          </p:nvSpPr>
          <p:spPr>
            <a:xfrm>
              <a:off x="4305127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433;p53"/>
            <p:cNvSpPr/>
            <p:nvPr/>
          </p:nvSpPr>
          <p:spPr>
            <a:xfrm>
              <a:off x="4305127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434;p53"/>
            <p:cNvSpPr/>
            <p:nvPr/>
          </p:nvSpPr>
          <p:spPr>
            <a:xfrm>
              <a:off x="4305127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435;p53"/>
            <p:cNvSpPr/>
            <p:nvPr/>
          </p:nvSpPr>
          <p:spPr>
            <a:xfrm>
              <a:off x="4305127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436;p53"/>
            <p:cNvSpPr/>
            <p:nvPr/>
          </p:nvSpPr>
          <p:spPr>
            <a:xfrm>
              <a:off x="4305127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437;p53"/>
            <p:cNvSpPr/>
            <p:nvPr/>
          </p:nvSpPr>
          <p:spPr>
            <a:xfrm>
              <a:off x="4305127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438;p53"/>
            <p:cNvSpPr/>
            <p:nvPr/>
          </p:nvSpPr>
          <p:spPr>
            <a:xfrm>
              <a:off x="4305127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439;p53"/>
            <p:cNvSpPr/>
            <p:nvPr/>
          </p:nvSpPr>
          <p:spPr>
            <a:xfrm>
              <a:off x="435979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440;p53"/>
            <p:cNvSpPr/>
            <p:nvPr/>
          </p:nvSpPr>
          <p:spPr>
            <a:xfrm>
              <a:off x="435979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441;p53"/>
            <p:cNvSpPr/>
            <p:nvPr/>
          </p:nvSpPr>
          <p:spPr>
            <a:xfrm>
              <a:off x="435979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442;p53"/>
            <p:cNvSpPr/>
            <p:nvPr/>
          </p:nvSpPr>
          <p:spPr>
            <a:xfrm>
              <a:off x="435979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443;p53"/>
            <p:cNvSpPr/>
            <p:nvPr/>
          </p:nvSpPr>
          <p:spPr>
            <a:xfrm>
              <a:off x="435979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444;p53"/>
            <p:cNvSpPr/>
            <p:nvPr/>
          </p:nvSpPr>
          <p:spPr>
            <a:xfrm>
              <a:off x="4359793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445;p53"/>
            <p:cNvSpPr/>
            <p:nvPr/>
          </p:nvSpPr>
          <p:spPr>
            <a:xfrm>
              <a:off x="435979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446;p53"/>
            <p:cNvSpPr/>
            <p:nvPr/>
          </p:nvSpPr>
          <p:spPr>
            <a:xfrm>
              <a:off x="435979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447;p53"/>
            <p:cNvSpPr/>
            <p:nvPr/>
          </p:nvSpPr>
          <p:spPr>
            <a:xfrm>
              <a:off x="435979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448;p53"/>
            <p:cNvSpPr/>
            <p:nvPr/>
          </p:nvSpPr>
          <p:spPr>
            <a:xfrm>
              <a:off x="435979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449;p53"/>
            <p:cNvSpPr/>
            <p:nvPr/>
          </p:nvSpPr>
          <p:spPr>
            <a:xfrm>
              <a:off x="435979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450;p53"/>
            <p:cNvSpPr/>
            <p:nvPr/>
          </p:nvSpPr>
          <p:spPr>
            <a:xfrm>
              <a:off x="435979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451;p53"/>
            <p:cNvSpPr/>
            <p:nvPr/>
          </p:nvSpPr>
          <p:spPr>
            <a:xfrm>
              <a:off x="435979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452;p53"/>
            <p:cNvSpPr/>
            <p:nvPr/>
          </p:nvSpPr>
          <p:spPr>
            <a:xfrm>
              <a:off x="435979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453;p53"/>
            <p:cNvSpPr/>
            <p:nvPr/>
          </p:nvSpPr>
          <p:spPr>
            <a:xfrm>
              <a:off x="435979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454;p53"/>
            <p:cNvSpPr/>
            <p:nvPr/>
          </p:nvSpPr>
          <p:spPr>
            <a:xfrm>
              <a:off x="4414476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455;p53"/>
            <p:cNvSpPr/>
            <p:nvPr/>
          </p:nvSpPr>
          <p:spPr>
            <a:xfrm>
              <a:off x="4414476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456;p53"/>
            <p:cNvSpPr/>
            <p:nvPr/>
          </p:nvSpPr>
          <p:spPr>
            <a:xfrm>
              <a:off x="4414476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457;p53"/>
            <p:cNvSpPr/>
            <p:nvPr/>
          </p:nvSpPr>
          <p:spPr>
            <a:xfrm>
              <a:off x="4414476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458;p53"/>
            <p:cNvSpPr/>
            <p:nvPr/>
          </p:nvSpPr>
          <p:spPr>
            <a:xfrm>
              <a:off x="4414476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459;p53"/>
            <p:cNvSpPr/>
            <p:nvPr/>
          </p:nvSpPr>
          <p:spPr>
            <a:xfrm>
              <a:off x="4414476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460;p53"/>
            <p:cNvSpPr/>
            <p:nvPr/>
          </p:nvSpPr>
          <p:spPr>
            <a:xfrm>
              <a:off x="4414476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461;p53"/>
            <p:cNvSpPr/>
            <p:nvPr/>
          </p:nvSpPr>
          <p:spPr>
            <a:xfrm>
              <a:off x="4414476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462;p53"/>
            <p:cNvSpPr/>
            <p:nvPr/>
          </p:nvSpPr>
          <p:spPr>
            <a:xfrm>
              <a:off x="4414476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463;p53"/>
            <p:cNvSpPr/>
            <p:nvPr/>
          </p:nvSpPr>
          <p:spPr>
            <a:xfrm>
              <a:off x="4414476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464;p53"/>
            <p:cNvSpPr/>
            <p:nvPr/>
          </p:nvSpPr>
          <p:spPr>
            <a:xfrm>
              <a:off x="4414476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465;p53"/>
            <p:cNvSpPr/>
            <p:nvPr/>
          </p:nvSpPr>
          <p:spPr>
            <a:xfrm>
              <a:off x="4414476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466;p53"/>
            <p:cNvSpPr/>
            <p:nvPr/>
          </p:nvSpPr>
          <p:spPr>
            <a:xfrm>
              <a:off x="4414476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467;p53"/>
            <p:cNvSpPr/>
            <p:nvPr/>
          </p:nvSpPr>
          <p:spPr>
            <a:xfrm>
              <a:off x="4414476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468;p53"/>
            <p:cNvSpPr/>
            <p:nvPr/>
          </p:nvSpPr>
          <p:spPr>
            <a:xfrm>
              <a:off x="4469142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469;p53"/>
            <p:cNvSpPr/>
            <p:nvPr/>
          </p:nvSpPr>
          <p:spPr>
            <a:xfrm>
              <a:off x="446914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470;p53"/>
            <p:cNvSpPr/>
            <p:nvPr/>
          </p:nvSpPr>
          <p:spPr>
            <a:xfrm>
              <a:off x="4469142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471;p53"/>
            <p:cNvSpPr/>
            <p:nvPr/>
          </p:nvSpPr>
          <p:spPr>
            <a:xfrm>
              <a:off x="4469142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472;p53"/>
            <p:cNvSpPr/>
            <p:nvPr/>
          </p:nvSpPr>
          <p:spPr>
            <a:xfrm>
              <a:off x="4469142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473;p53"/>
            <p:cNvSpPr/>
            <p:nvPr/>
          </p:nvSpPr>
          <p:spPr>
            <a:xfrm>
              <a:off x="446914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474;p53"/>
            <p:cNvSpPr/>
            <p:nvPr/>
          </p:nvSpPr>
          <p:spPr>
            <a:xfrm>
              <a:off x="4469142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475;p53"/>
            <p:cNvSpPr/>
            <p:nvPr/>
          </p:nvSpPr>
          <p:spPr>
            <a:xfrm>
              <a:off x="4469142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476;p53"/>
            <p:cNvSpPr/>
            <p:nvPr/>
          </p:nvSpPr>
          <p:spPr>
            <a:xfrm>
              <a:off x="4469142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477;p53"/>
            <p:cNvSpPr/>
            <p:nvPr/>
          </p:nvSpPr>
          <p:spPr>
            <a:xfrm>
              <a:off x="4469142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478;p53"/>
            <p:cNvSpPr/>
            <p:nvPr/>
          </p:nvSpPr>
          <p:spPr>
            <a:xfrm>
              <a:off x="4469142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479;p53"/>
            <p:cNvSpPr/>
            <p:nvPr/>
          </p:nvSpPr>
          <p:spPr>
            <a:xfrm>
              <a:off x="4469142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480;p53"/>
            <p:cNvSpPr/>
            <p:nvPr/>
          </p:nvSpPr>
          <p:spPr>
            <a:xfrm>
              <a:off x="4469142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481;p53"/>
            <p:cNvSpPr/>
            <p:nvPr/>
          </p:nvSpPr>
          <p:spPr>
            <a:xfrm>
              <a:off x="4469142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482;p53"/>
            <p:cNvSpPr/>
            <p:nvPr/>
          </p:nvSpPr>
          <p:spPr>
            <a:xfrm>
              <a:off x="4523683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483;p53"/>
            <p:cNvSpPr/>
            <p:nvPr/>
          </p:nvSpPr>
          <p:spPr>
            <a:xfrm>
              <a:off x="4523683" y="2818054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484;p53"/>
            <p:cNvSpPr/>
            <p:nvPr/>
          </p:nvSpPr>
          <p:spPr>
            <a:xfrm>
              <a:off x="45783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485;p53"/>
            <p:cNvSpPr/>
            <p:nvPr/>
          </p:nvSpPr>
          <p:spPr>
            <a:xfrm>
              <a:off x="45783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486;p53"/>
            <p:cNvSpPr/>
            <p:nvPr/>
          </p:nvSpPr>
          <p:spPr>
            <a:xfrm>
              <a:off x="4578349" y="205303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487;p53"/>
            <p:cNvSpPr/>
            <p:nvPr/>
          </p:nvSpPr>
          <p:spPr>
            <a:xfrm>
              <a:off x="45783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488;p53"/>
            <p:cNvSpPr/>
            <p:nvPr/>
          </p:nvSpPr>
          <p:spPr>
            <a:xfrm>
              <a:off x="4578349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489;p53"/>
            <p:cNvSpPr/>
            <p:nvPr/>
          </p:nvSpPr>
          <p:spPr>
            <a:xfrm>
              <a:off x="4578349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490;p53"/>
            <p:cNvSpPr/>
            <p:nvPr/>
          </p:nvSpPr>
          <p:spPr>
            <a:xfrm>
              <a:off x="4578349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491;p53"/>
            <p:cNvSpPr/>
            <p:nvPr/>
          </p:nvSpPr>
          <p:spPr>
            <a:xfrm>
              <a:off x="4578349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492;p53"/>
            <p:cNvSpPr/>
            <p:nvPr/>
          </p:nvSpPr>
          <p:spPr>
            <a:xfrm>
              <a:off x="4578349" y="23807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493;p53"/>
            <p:cNvSpPr/>
            <p:nvPr/>
          </p:nvSpPr>
          <p:spPr>
            <a:xfrm>
              <a:off x="457834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494;p53"/>
            <p:cNvSpPr/>
            <p:nvPr/>
          </p:nvSpPr>
          <p:spPr>
            <a:xfrm>
              <a:off x="457834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495;p53"/>
            <p:cNvSpPr/>
            <p:nvPr/>
          </p:nvSpPr>
          <p:spPr>
            <a:xfrm>
              <a:off x="4578349" y="2544832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496;p53"/>
            <p:cNvSpPr/>
            <p:nvPr/>
          </p:nvSpPr>
          <p:spPr>
            <a:xfrm>
              <a:off x="4578349" y="259949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497;p53"/>
            <p:cNvSpPr/>
            <p:nvPr/>
          </p:nvSpPr>
          <p:spPr>
            <a:xfrm>
              <a:off x="457834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498;p53"/>
            <p:cNvSpPr/>
            <p:nvPr/>
          </p:nvSpPr>
          <p:spPr>
            <a:xfrm>
              <a:off x="4578349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499;p53"/>
            <p:cNvSpPr/>
            <p:nvPr/>
          </p:nvSpPr>
          <p:spPr>
            <a:xfrm>
              <a:off x="4578349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500;p53"/>
            <p:cNvSpPr/>
            <p:nvPr/>
          </p:nvSpPr>
          <p:spPr>
            <a:xfrm>
              <a:off x="4578349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501;p53"/>
            <p:cNvSpPr/>
            <p:nvPr/>
          </p:nvSpPr>
          <p:spPr>
            <a:xfrm>
              <a:off x="4578349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502;p53"/>
            <p:cNvSpPr/>
            <p:nvPr/>
          </p:nvSpPr>
          <p:spPr>
            <a:xfrm>
              <a:off x="4633032" y="188900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503;p53"/>
            <p:cNvSpPr/>
            <p:nvPr/>
          </p:nvSpPr>
          <p:spPr>
            <a:xfrm>
              <a:off x="4633032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504;p53"/>
            <p:cNvSpPr/>
            <p:nvPr/>
          </p:nvSpPr>
          <p:spPr>
            <a:xfrm>
              <a:off x="4633032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505;p53"/>
            <p:cNvSpPr/>
            <p:nvPr/>
          </p:nvSpPr>
          <p:spPr>
            <a:xfrm>
              <a:off x="4633032" y="2053036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506;p53"/>
            <p:cNvSpPr/>
            <p:nvPr/>
          </p:nvSpPr>
          <p:spPr>
            <a:xfrm>
              <a:off x="463303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507;p53"/>
            <p:cNvSpPr/>
            <p:nvPr/>
          </p:nvSpPr>
          <p:spPr>
            <a:xfrm>
              <a:off x="463303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508;p53"/>
            <p:cNvSpPr/>
            <p:nvPr/>
          </p:nvSpPr>
          <p:spPr>
            <a:xfrm>
              <a:off x="463303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509;p53"/>
            <p:cNvSpPr/>
            <p:nvPr/>
          </p:nvSpPr>
          <p:spPr>
            <a:xfrm>
              <a:off x="4633032" y="2271592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510;p53"/>
            <p:cNvSpPr/>
            <p:nvPr/>
          </p:nvSpPr>
          <p:spPr>
            <a:xfrm>
              <a:off x="463303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511;p53"/>
            <p:cNvSpPr/>
            <p:nvPr/>
          </p:nvSpPr>
          <p:spPr>
            <a:xfrm>
              <a:off x="4633032" y="23807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512;p53"/>
            <p:cNvSpPr/>
            <p:nvPr/>
          </p:nvSpPr>
          <p:spPr>
            <a:xfrm>
              <a:off x="4633032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513;p53"/>
            <p:cNvSpPr/>
            <p:nvPr/>
          </p:nvSpPr>
          <p:spPr>
            <a:xfrm>
              <a:off x="4633032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514;p53"/>
            <p:cNvSpPr/>
            <p:nvPr/>
          </p:nvSpPr>
          <p:spPr>
            <a:xfrm>
              <a:off x="4633032" y="2544832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515;p53"/>
            <p:cNvSpPr/>
            <p:nvPr/>
          </p:nvSpPr>
          <p:spPr>
            <a:xfrm>
              <a:off x="4633032" y="259949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516;p53"/>
            <p:cNvSpPr/>
            <p:nvPr/>
          </p:nvSpPr>
          <p:spPr>
            <a:xfrm>
              <a:off x="4633032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517;p53"/>
            <p:cNvSpPr/>
            <p:nvPr/>
          </p:nvSpPr>
          <p:spPr>
            <a:xfrm>
              <a:off x="4633032" y="27088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518;p53"/>
            <p:cNvSpPr/>
            <p:nvPr/>
          </p:nvSpPr>
          <p:spPr>
            <a:xfrm>
              <a:off x="4633032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519;p53"/>
            <p:cNvSpPr/>
            <p:nvPr/>
          </p:nvSpPr>
          <p:spPr>
            <a:xfrm>
              <a:off x="4633032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520;p53"/>
            <p:cNvSpPr/>
            <p:nvPr/>
          </p:nvSpPr>
          <p:spPr>
            <a:xfrm>
              <a:off x="4687698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521;p53"/>
            <p:cNvSpPr/>
            <p:nvPr/>
          </p:nvSpPr>
          <p:spPr>
            <a:xfrm>
              <a:off x="4687698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522;p53"/>
            <p:cNvSpPr/>
            <p:nvPr/>
          </p:nvSpPr>
          <p:spPr>
            <a:xfrm>
              <a:off x="4687698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523;p53"/>
            <p:cNvSpPr/>
            <p:nvPr/>
          </p:nvSpPr>
          <p:spPr>
            <a:xfrm>
              <a:off x="4687698" y="2053036"/>
              <a:ext cx="44748" cy="38202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524;p53"/>
            <p:cNvSpPr/>
            <p:nvPr/>
          </p:nvSpPr>
          <p:spPr>
            <a:xfrm>
              <a:off x="468769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525;p53"/>
            <p:cNvSpPr/>
            <p:nvPr/>
          </p:nvSpPr>
          <p:spPr>
            <a:xfrm>
              <a:off x="468769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526;p53"/>
            <p:cNvSpPr/>
            <p:nvPr/>
          </p:nvSpPr>
          <p:spPr>
            <a:xfrm>
              <a:off x="468769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527;p53"/>
            <p:cNvSpPr/>
            <p:nvPr/>
          </p:nvSpPr>
          <p:spPr>
            <a:xfrm>
              <a:off x="4687698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528;p53"/>
            <p:cNvSpPr/>
            <p:nvPr/>
          </p:nvSpPr>
          <p:spPr>
            <a:xfrm>
              <a:off x="4687698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529;p53"/>
            <p:cNvSpPr/>
            <p:nvPr/>
          </p:nvSpPr>
          <p:spPr>
            <a:xfrm>
              <a:off x="4687698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530;p53"/>
            <p:cNvSpPr/>
            <p:nvPr/>
          </p:nvSpPr>
          <p:spPr>
            <a:xfrm>
              <a:off x="4687698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531;p53"/>
            <p:cNvSpPr/>
            <p:nvPr/>
          </p:nvSpPr>
          <p:spPr>
            <a:xfrm>
              <a:off x="4687698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532;p53"/>
            <p:cNvSpPr/>
            <p:nvPr/>
          </p:nvSpPr>
          <p:spPr>
            <a:xfrm>
              <a:off x="4687698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533;p53"/>
            <p:cNvSpPr/>
            <p:nvPr/>
          </p:nvSpPr>
          <p:spPr>
            <a:xfrm>
              <a:off x="4687698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534;p53"/>
            <p:cNvSpPr/>
            <p:nvPr/>
          </p:nvSpPr>
          <p:spPr>
            <a:xfrm>
              <a:off x="4687698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535;p53"/>
            <p:cNvSpPr/>
            <p:nvPr/>
          </p:nvSpPr>
          <p:spPr>
            <a:xfrm>
              <a:off x="4687698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536;p53"/>
            <p:cNvSpPr/>
            <p:nvPr/>
          </p:nvSpPr>
          <p:spPr>
            <a:xfrm>
              <a:off x="4687698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537;p53"/>
            <p:cNvSpPr/>
            <p:nvPr/>
          </p:nvSpPr>
          <p:spPr>
            <a:xfrm>
              <a:off x="4742382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538;p53"/>
            <p:cNvSpPr/>
            <p:nvPr/>
          </p:nvSpPr>
          <p:spPr>
            <a:xfrm>
              <a:off x="4742382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539;p53"/>
            <p:cNvSpPr/>
            <p:nvPr/>
          </p:nvSpPr>
          <p:spPr>
            <a:xfrm>
              <a:off x="4742382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540;p53"/>
            <p:cNvSpPr/>
            <p:nvPr/>
          </p:nvSpPr>
          <p:spPr>
            <a:xfrm>
              <a:off x="4742382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541;p53"/>
            <p:cNvSpPr/>
            <p:nvPr/>
          </p:nvSpPr>
          <p:spPr>
            <a:xfrm>
              <a:off x="4742382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542;p53"/>
            <p:cNvSpPr/>
            <p:nvPr/>
          </p:nvSpPr>
          <p:spPr>
            <a:xfrm>
              <a:off x="4742382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543;p53"/>
            <p:cNvSpPr/>
            <p:nvPr/>
          </p:nvSpPr>
          <p:spPr>
            <a:xfrm>
              <a:off x="4742382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544;p53"/>
            <p:cNvSpPr/>
            <p:nvPr/>
          </p:nvSpPr>
          <p:spPr>
            <a:xfrm>
              <a:off x="4742382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545;p53"/>
            <p:cNvSpPr/>
            <p:nvPr/>
          </p:nvSpPr>
          <p:spPr>
            <a:xfrm>
              <a:off x="4742382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546;p53"/>
            <p:cNvSpPr/>
            <p:nvPr/>
          </p:nvSpPr>
          <p:spPr>
            <a:xfrm>
              <a:off x="4742382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547;p53"/>
            <p:cNvSpPr/>
            <p:nvPr/>
          </p:nvSpPr>
          <p:spPr>
            <a:xfrm>
              <a:off x="4742382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548;p53"/>
            <p:cNvSpPr/>
            <p:nvPr/>
          </p:nvSpPr>
          <p:spPr>
            <a:xfrm>
              <a:off x="4742382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549;p53"/>
            <p:cNvSpPr/>
            <p:nvPr/>
          </p:nvSpPr>
          <p:spPr>
            <a:xfrm>
              <a:off x="4742382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550;p53"/>
            <p:cNvSpPr/>
            <p:nvPr/>
          </p:nvSpPr>
          <p:spPr>
            <a:xfrm>
              <a:off x="4742382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551;p53"/>
            <p:cNvSpPr/>
            <p:nvPr/>
          </p:nvSpPr>
          <p:spPr>
            <a:xfrm>
              <a:off x="4742382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552;p53"/>
            <p:cNvSpPr/>
            <p:nvPr/>
          </p:nvSpPr>
          <p:spPr>
            <a:xfrm>
              <a:off x="4742382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553;p53"/>
            <p:cNvSpPr/>
            <p:nvPr/>
          </p:nvSpPr>
          <p:spPr>
            <a:xfrm>
              <a:off x="4742382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554;p53"/>
            <p:cNvSpPr/>
            <p:nvPr/>
          </p:nvSpPr>
          <p:spPr>
            <a:xfrm>
              <a:off x="4742382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555;p53"/>
            <p:cNvSpPr/>
            <p:nvPr/>
          </p:nvSpPr>
          <p:spPr>
            <a:xfrm>
              <a:off x="479704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556;p53"/>
            <p:cNvSpPr/>
            <p:nvPr/>
          </p:nvSpPr>
          <p:spPr>
            <a:xfrm>
              <a:off x="479704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557;p53"/>
            <p:cNvSpPr/>
            <p:nvPr/>
          </p:nvSpPr>
          <p:spPr>
            <a:xfrm>
              <a:off x="479704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558;p53"/>
            <p:cNvSpPr/>
            <p:nvPr/>
          </p:nvSpPr>
          <p:spPr>
            <a:xfrm>
              <a:off x="479704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559;p53"/>
            <p:cNvSpPr/>
            <p:nvPr/>
          </p:nvSpPr>
          <p:spPr>
            <a:xfrm>
              <a:off x="479704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560;p53"/>
            <p:cNvSpPr/>
            <p:nvPr/>
          </p:nvSpPr>
          <p:spPr>
            <a:xfrm>
              <a:off x="539819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561;p53"/>
            <p:cNvSpPr/>
            <p:nvPr/>
          </p:nvSpPr>
          <p:spPr>
            <a:xfrm>
              <a:off x="539819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562;p53"/>
            <p:cNvSpPr/>
            <p:nvPr/>
          </p:nvSpPr>
          <p:spPr>
            <a:xfrm>
              <a:off x="5452716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563;p53"/>
            <p:cNvSpPr/>
            <p:nvPr/>
          </p:nvSpPr>
          <p:spPr>
            <a:xfrm>
              <a:off x="5452716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564;p53"/>
            <p:cNvSpPr/>
            <p:nvPr/>
          </p:nvSpPr>
          <p:spPr>
            <a:xfrm>
              <a:off x="5507399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565;p53"/>
            <p:cNvSpPr/>
            <p:nvPr/>
          </p:nvSpPr>
          <p:spPr>
            <a:xfrm>
              <a:off x="5507399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566;p53"/>
            <p:cNvSpPr/>
            <p:nvPr/>
          </p:nvSpPr>
          <p:spPr>
            <a:xfrm>
              <a:off x="5507399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567;p53"/>
            <p:cNvSpPr/>
            <p:nvPr/>
          </p:nvSpPr>
          <p:spPr>
            <a:xfrm>
              <a:off x="556208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568;p53"/>
            <p:cNvSpPr/>
            <p:nvPr/>
          </p:nvSpPr>
          <p:spPr>
            <a:xfrm>
              <a:off x="556208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569;p53"/>
            <p:cNvSpPr/>
            <p:nvPr/>
          </p:nvSpPr>
          <p:spPr>
            <a:xfrm>
              <a:off x="56167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570;p53"/>
            <p:cNvSpPr/>
            <p:nvPr/>
          </p:nvSpPr>
          <p:spPr>
            <a:xfrm>
              <a:off x="5944655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571;p53"/>
            <p:cNvSpPr/>
            <p:nvPr/>
          </p:nvSpPr>
          <p:spPr>
            <a:xfrm>
              <a:off x="567143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572;p53"/>
            <p:cNvSpPr/>
            <p:nvPr/>
          </p:nvSpPr>
          <p:spPr>
            <a:xfrm>
              <a:off x="572595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573;p53"/>
            <p:cNvSpPr/>
            <p:nvPr/>
          </p:nvSpPr>
          <p:spPr>
            <a:xfrm>
              <a:off x="578078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574;p53"/>
            <p:cNvSpPr/>
            <p:nvPr/>
          </p:nvSpPr>
          <p:spPr>
            <a:xfrm>
              <a:off x="5889989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575;p53"/>
            <p:cNvSpPr/>
            <p:nvPr/>
          </p:nvSpPr>
          <p:spPr>
            <a:xfrm>
              <a:off x="58354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576;p53"/>
            <p:cNvSpPr/>
            <p:nvPr/>
          </p:nvSpPr>
          <p:spPr>
            <a:xfrm>
              <a:off x="578078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577;p53"/>
            <p:cNvSpPr/>
            <p:nvPr/>
          </p:nvSpPr>
          <p:spPr>
            <a:xfrm>
              <a:off x="5725955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578;p53"/>
            <p:cNvSpPr/>
            <p:nvPr/>
          </p:nvSpPr>
          <p:spPr>
            <a:xfrm>
              <a:off x="567143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579;p53"/>
            <p:cNvSpPr/>
            <p:nvPr/>
          </p:nvSpPr>
          <p:spPr>
            <a:xfrm>
              <a:off x="56167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580;p53"/>
            <p:cNvSpPr/>
            <p:nvPr/>
          </p:nvSpPr>
          <p:spPr>
            <a:xfrm>
              <a:off x="561674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581;p53"/>
            <p:cNvSpPr/>
            <p:nvPr/>
          </p:nvSpPr>
          <p:spPr>
            <a:xfrm>
              <a:off x="556208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582;p53"/>
            <p:cNvSpPr/>
            <p:nvPr/>
          </p:nvSpPr>
          <p:spPr>
            <a:xfrm>
              <a:off x="5507399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583;p53"/>
            <p:cNvSpPr/>
            <p:nvPr/>
          </p:nvSpPr>
          <p:spPr>
            <a:xfrm>
              <a:off x="5452716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584;p53"/>
            <p:cNvSpPr/>
            <p:nvPr/>
          </p:nvSpPr>
          <p:spPr>
            <a:xfrm>
              <a:off x="539819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585;p53"/>
            <p:cNvSpPr/>
            <p:nvPr/>
          </p:nvSpPr>
          <p:spPr>
            <a:xfrm>
              <a:off x="507028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586;p53"/>
            <p:cNvSpPr/>
            <p:nvPr/>
          </p:nvSpPr>
          <p:spPr>
            <a:xfrm>
              <a:off x="507028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587;p53"/>
            <p:cNvSpPr/>
            <p:nvPr/>
          </p:nvSpPr>
          <p:spPr>
            <a:xfrm>
              <a:off x="512495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588;p53"/>
            <p:cNvSpPr/>
            <p:nvPr/>
          </p:nvSpPr>
          <p:spPr>
            <a:xfrm>
              <a:off x="512495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589;p53"/>
            <p:cNvSpPr/>
            <p:nvPr/>
          </p:nvSpPr>
          <p:spPr>
            <a:xfrm>
              <a:off x="512495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590;p53"/>
            <p:cNvSpPr/>
            <p:nvPr/>
          </p:nvSpPr>
          <p:spPr>
            <a:xfrm>
              <a:off x="512495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591;p53"/>
            <p:cNvSpPr/>
            <p:nvPr/>
          </p:nvSpPr>
          <p:spPr>
            <a:xfrm>
              <a:off x="512495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592;p53"/>
            <p:cNvSpPr/>
            <p:nvPr/>
          </p:nvSpPr>
          <p:spPr>
            <a:xfrm>
              <a:off x="5124954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593;p53"/>
            <p:cNvSpPr/>
            <p:nvPr/>
          </p:nvSpPr>
          <p:spPr>
            <a:xfrm>
              <a:off x="5124954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594;p53"/>
            <p:cNvSpPr/>
            <p:nvPr/>
          </p:nvSpPr>
          <p:spPr>
            <a:xfrm>
              <a:off x="5124954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595;p53"/>
            <p:cNvSpPr/>
            <p:nvPr/>
          </p:nvSpPr>
          <p:spPr>
            <a:xfrm>
              <a:off x="5124954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596;p53"/>
            <p:cNvSpPr/>
            <p:nvPr/>
          </p:nvSpPr>
          <p:spPr>
            <a:xfrm>
              <a:off x="5179494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597;p53"/>
            <p:cNvSpPr/>
            <p:nvPr/>
          </p:nvSpPr>
          <p:spPr>
            <a:xfrm>
              <a:off x="5179494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598;p53"/>
            <p:cNvSpPr/>
            <p:nvPr/>
          </p:nvSpPr>
          <p:spPr>
            <a:xfrm>
              <a:off x="5179494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599;p53"/>
            <p:cNvSpPr/>
            <p:nvPr/>
          </p:nvSpPr>
          <p:spPr>
            <a:xfrm>
              <a:off x="5179494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600;p53"/>
            <p:cNvSpPr/>
            <p:nvPr/>
          </p:nvSpPr>
          <p:spPr>
            <a:xfrm>
              <a:off x="5179494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601;p53"/>
            <p:cNvSpPr/>
            <p:nvPr/>
          </p:nvSpPr>
          <p:spPr>
            <a:xfrm>
              <a:off x="5179494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602;p53"/>
            <p:cNvSpPr/>
            <p:nvPr/>
          </p:nvSpPr>
          <p:spPr>
            <a:xfrm>
              <a:off x="5179494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603;p53"/>
            <p:cNvSpPr/>
            <p:nvPr/>
          </p:nvSpPr>
          <p:spPr>
            <a:xfrm>
              <a:off x="5179494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604;p53"/>
            <p:cNvSpPr/>
            <p:nvPr/>
          </p:nvSpPr>
          <p:spPr>
            <a:xfrm>
              <a:off x="5234160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605;p53"/>
            <p:cNvSpPr/>
            <p:nvPr/>
          </p:nvSpPr>
          <p:spPr>
            <a:xfrm>
              <a:off x="5234160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606;p53"/>
            <p:cNvSpPr/>
            <p:nvPr/>
          </p:nvSpPr>
          <p:spPr>
            <a:xfrm>
              <a:off x="5234160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607;p53"/>
            <p:cNvSpPr/>
            <p:nvPr/>
          </p:nvSpPr>
          <p:spPr>
            <a:xfrm>
              <a:off x="5234160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608;p53"/>
            <p:cNvSpPr/>
            <p:nvPr/>
          </p:nvSpPr>
          <p:spPr>
            <a:xfrm>
              <a:off x="5234160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609;p53"/>
            <p:cNvSpPr/>
            <p:nvPr/>
          </p:nvSpPr>
          <p:spPr>
            <a:xfrm>
              <a:off x="5234160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610;p53"/>
            <p:cNvSpPr/>
            <p:nvPr/>
          </p:nvSpPr>
          <p:spPr>
            <a:xfrm>
              <a:off x="5234160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611;p53"/>
            <p:cNvSpPr/>
            <p:nvPr/>
          </p:nvSpPr>
          <p:spPr>
            <a:xfrm>
              <a:off x="5234160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612;p53"/>
            <p:cNvSpPr/>
            <p:nvPr/>
          </p:nvSpPr>
          <p:spPr>
            <a:xfrm>
              <a:off x="528884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613;p53"/>
            <p:cNvSpPr/>
            <p:nvPr/>
          </p:nvSpPr>
          <p:spPr>
            <a:xfrm>
              <a:off x="528884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614;p53"/>
            <p:cNvSpPr/>
            <p:nvPr/>
          </p:nvSpPr>
          <p:spPr>
            <a:xfrm>
              <a:off x="528884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615;p53"/>
            <p:cNvSpPr/>
            <p:nvPr/>
          </p:nvSpPr>
          <p:spPr>
            <a:xfrm>
              <a:off x="5343527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616;p53"/>
            <p:cNvSpPr/>
            <p:nvPr/>
          </p:nvSpPr>
          <p:spPr>
            <a:xfrm>
              <a:off x="5343527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617;p53"/>
            <p:cNvSpPr/>
            <p:nvPr/>
          </p:nvSpPr>
          <p:spPr>
            <a:xfrm>
              <a:off x="5343527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618;p53"/>
            <p:cNvSpPr/>
            <p:nvPr/>
          </p:nvSpPr>
          <p:spPr>
            <a:xfrm>
              <a:off x="5343527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619;p53"/>
            <p:cNvSpPr/>
            <p:nvPr/>
          </p:nvSpPr>
          <p:spPr>
            <a:xfrm>
              <a:off x="528884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620;p53"/>
            <p:cNvSpPr/>
            <p:nvPr/>
          </p:nvSpPr>
          <p:spPr>
            <a:xfrm>
              <a:off x="528884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621;p53"/>
            <p:cNvSpPr/>
            <p:nvPr/>
          </p:nvSpPr>
          <p:spPr>
            <a:xfrm>
              <a:off x="5288844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622;p53"/>
            <p:cNvSpPr/>
            <p:nvPr/>
          </p:nvSpPr>
          <p:spPr>
            <a:xfrm>
              <a:off x="5288844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623;p53"/>
            <p:cNvSpPr/>
            <p:nvPr/>
          </p:nvSpPr>
          <p:spPr>
            <a:xfrm>
              <a:off x="5288844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624;p53"/>
            <p:cNvSpPr/>
            <p:nvPr/>
          </p:nvSpPr>
          <p:spPr>
            <a:xfrm>
              <a:off x="5288844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625;p53"/>
            <p:cNvSpPr/>
            <p:nvPr/>
          </p:nvSpPr>
          <p:spPr>
            <a:xfrm>
              <a:off x="5234160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626;p53"/>
            <p:cNvSpPr/>
            <p:nvPr/>
          </p:nvSpPr>
          <p:spPr>
            <a:xfrm>
              <a:off x="5179494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627;p53"/>
            <p:cNvSpPr/>
            <p:nvPr/>
          </p:nvSpPr>
          <p:spPr>
            <a:xfrm>
              <a:off x="5179494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628;p53"/>
            <p:cNvSpPr/>
            <p:nvPr/>
          </p:nvSpPr>
          <p:spPr>
            <a:xfrm>
              <a:off x="5124954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629;p53"/>
            <p:cNvSpPr/>
            <p:nvPr/>
          </p:nvSpPr>
          <p:spPr>
            <a:xfrm>
              <a:off x="479704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630;p53"/>
            <p:cNvSpPr/>
            <p:nvPr/>
          </p:nvSpPr>
          <p:spPr>
            <a:xfrm>
              <a:off x="479704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631;p53"/>
            <p:cNvSpPr/>
            <p:nvPr/>
          </p:nvSpPr>
          <p:spPr>
            <a:xfrm>
              <a:off x="479704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632;p53"/>
            <p:cNvSpPr/>
            <p:nvPr/>
          </p:nvSpPr>
          <p:spPr>
            <a:xfrm>
              <a:off x="4797048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633;p53"/>
            <p:cNvSpPr/>
            <p:nvPr/>
          </p:nvSpPr>
          <p:spPr>
            <a:xfrm>
              <a:off x="479704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634;p53"/>
            <p:cNvSpPr/>
            <p:nvPr/>
          </p:nvSpPr>
          <p:spPr>
            <a:xfrm>
              <a:off x="479704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635;p53"/>
            <p:cNvSpPr/>
            <p:nvPr/>
          </p:nvSpPr>
          <p:spPr>
            <a:xfrm>
              <a:off x="479704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636;p53"/>
            <p:cNvSpPr/>
            <p:nvPr/>
          </p:nvSpPr>
          <p:spPr>
            <a:xfrm>
              <a:off x="479704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637;p53"/>
            <p:cNvSpPr/>
            <p:nvPr/>
          </p:nvSpPr>
          <p:spPr>
            <a:xfrm>
              <a:off x="4797048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638;p53"/>
            <p:cNvSpPr/>
            <p:nvPr/>
          </p:nvSpPr>
          <p:spPr>
            <a:xfrm>
              <a:off x="479704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639;p53"/>
            <p:cNvSpPr/>
            <p:nvPr/>
          </p:nvSpPr>
          <p:spPr>
            <a:xfrm>
              <a:off x="479704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640;p53"/>
            <p:cNvSpPr/>
            <p:nvPr/>
          </p:nvSpPr>
          <p:spPr>
            <a:xfrm>
              <a:off x="479704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641;p53"/>
            <p:cNvSpPr/>
            <p:nvPr/>
          </p:nvSpPr>
          <p:spPr>
            <a:xfrm>
              <a:off x="479704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642;p53"/>
            <p:cNvSpPr/>
            <p:nvPr/>
          </p:nvSpPr>
          <p:spPr>
            <a:xfrm>
              <a:off x="479704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643;p53"/>
            <p:cNvSpPr/>
            <p:nvPr/>
          </p:nvSpPr>
          <p:spPr>
            <a:xfrm>
              <a:off x="4797048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644;p53"/>
            <p:cNvSpPr/>
            <p:nvPr/>
          </p:nvSpPr>
          <p:spPr>
            <a:xfrm>
              <a:off x="485173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645;p53"/>
            <p:cNvSpPr/>
            <p:nvPr/>
          </p:nvSpPr>
          <p:spPr>
            <a:xfrm>
              <a:off x="4851732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646;p53"/>
            <p:cNvSpPr/>
            <p:nvPr/>
          </p:nvSpPr>
          <p:spPr>
            <a:xfrm>
              <a:off x="4851732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647;p53"/>
            <p:cNvSpPr/>
            <p:nvPr/>
          </p:nvSpPr>
          <p:spPr>
            <a:xfrm>
              <a:off x="4851732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648;p53"/>
            <p:cNvSpPr/>
            <p:nvPr/>
          </p:nvSpPr>
          <p:spPr>
            <a:xfrm>
              <a:off x="485173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649;p53"/>
            <p:cNvSpPr/>
            <p:nvPr/>
          </p:nvSpPr>
          <p:spPr>
            <a:xfrm>
              <a:off x="485173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650;p53"/>
            <p:cNvSpPr/>
            <p:nvPr/>
          </p:nvSpPr>
          <p:spPr>
            <a:xfrm>
              <a:off x="485173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651;p53"/>
            <p:cNvSpPr/>
            <p:nvPr/>
          </p:nvSpPr>
          <p:spPr>
            <a:xfrm>
              <a:off x="485173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652;p53"/>
            <p:cNvSpPr/>
            <p:nvPr/>
          </p:nvSpPr>
          <p:spPr>
            <a:xfrm>
              <a:off x="4851732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653;p53"/>
            <p:cNvSpPr/>
            <p:nvPr/>
          </p:nvSpPr>
          <p:spPr>
            <a:xfrm>
              <a:off x="485173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654;p53"/>
            <p:cNvSpPr/>
            <p:nvPr/>
          </p:nvSpPr>
          <p:spPr>
            <a:xfrm>
              <a:off x="4851732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655;p53"/>
            <p:cNvSpPr/>
            <p:nvPr/>
          </p:nvSpPr>
          <p:spPr>
            <a:xfrm>
              <a:off x="4851732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656;p53"/>
            <p:cNvSpPr/>
            <p:nvPr/>
          </p:nvSpPr>
          <p:spPr>
            <a:xfrm>
              <a:off x="4851732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657;p53"/>
            <p:cNvSpPr/>
            <p:nvPr/>
          </p:nvSpPr>
          <p:spPr>
            <a:xfrm>
              <a:off x="4851732" y="2544832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658;p53"/>
            <p:cNvSpPr/>
            <p:nvPr/>
          </p:nvSpPr>
          <p:spPr>
            <a:xfrm>
              <a:off x="4851732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659;p53"/>
            <p:cNvSpPr/>
            <p:nvPr/>
          </p:nvSpPr>
          <p:spPr>
            <a:xfrm>
              <a:off x="4851732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660;p53"/>
            <p:cNvSpPr/>
            <p:nvPr/>
          </p:nvSpPr>
          <p:spPr>
            <a:xfrm>
              <a:off x="4851732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661;p53"/>
            <p:cNvSpPr/>
            <p:nvPr/>
          </p:nvSpPr>
          <p:spPr>
            <a:xfrm>
              <a:off x="4851732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662;p53"/>
            <p:cNvSpPr/>
            <p:nvPr/>
          </p:nvSpPr>
          <p:spPr>
            <a:xfrm>
              <a:off x="4851732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663;p53"/>
            <p:cNvSpPr/>
            <p:nvPr/>
          </p:nvSpPr>
          <p:spPr>
            <a:xfrm>
              <a:off x="4851732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664;p53"/>
            <p:cNvSpPr/>
            <p:nvPr/>
          </p:nvSpPr>
          <p:spPr>
            <a:xfrm>
              <a:off x="4851732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665;p53"/>
            <p:cNvSpPr/>
            <p:nvPr/>
          </p:nvSpPr>
          <p:spPr>
            <a:xfrm>
              <a:off x="490639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666;p53"/>
            <p:cNvSpPr/>
            <p:nvPr/>
          </p:nvSpPr>
          <p:spPr>
            <a:xfrm>
              <a:off x="490639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667;p53"/>
            <p:cNvSpPr/>
            <p:nvPr/>
          </p:nvSpPr>
          <p:spPr>
            <a:xfrm>
              <a:off x="490639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668;p53"/>
            <p:cNvSpPr/>
            <p:nvPr/>
          </p:nvSpPr>
          <p:spPr>
            <a:xfrm>
              <a:off x="490639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669;p53"/>
            <p:cNvSpPr/>
            <p:nvPr/>
          </p:nvSpPr>
          <p:spPr>
            <a:xfrm>
              <a:off x="490639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670;p53"/>
            <p:cNvSpPr/>
            <p:nvPr/>
          </p:nvSpPr>
          <p:spPr>
            <a:xfrm>
              <a:off x="490639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671;p53"/>
            <p:cNvSpPr/>
            <p:nvPr/>
          </p:nvSpPr>
          <p:spPr>
            <a:xfrm>
              <a:off x="4906398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672;p53"/>
            <p:cNvSpPr/>
            <p:nvPr/>
          </p:nvSpPr>
          <p:spPr>
            <a:xfrm>
              <a:off x="490639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673;p53"/>
            <p:cNvSpPr/>
            <p:nvPr/>
          </p:nvSpPr>
          <p:spPr>
            <a:xfrm>
              <a:off x="490639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674;p53"/>
            <p:cNvSpPr/>
            <p:nvPr/>
          </p:nvSpPr>
          <p:spPr>
            <a:xfrm>
              <a:off x="490639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675;p53"/>
            <p:cNvSpPr/>
            <p:nvPr/>
          </p:nvSpPr>
          <p:spPr>
            <a:xfrm>
              <a:off x="490639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676;p53"/>
            <p:cNvSpPr/>
            <p:nvPr/>
          </p:nvSpPr>
          <p:spPr>
            <a:xfrm>
              <a:off x="4906398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677;p53"/>
            <p:cNvSpPr/>
            <p:nvPr/>
          </p:nvSpPr>
          <p:spPr>
            <a:xfrm>
              <a:off x="490639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678;p53"/>
            <p:cNvSpPr/>
            <p:nvPr/>
          </p:nvSpPr>
          <p:spPr>
            <a:xfrm>
              <a:off x="490639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679;p53"/>
            <p:cNvSpPr/>
            <p:nvPr/>
          </p:nvSpPr>
          <p:spPr>
            <a:xfrm>
              <a:off x="490639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680;p53"/>
            <p:cNvSpPr/>
            <p:nvPr/>
          </p:nvSpPr>
          <p:spPr>
            <a:xfrm>
              <a:off x="490639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681;p53"/>
            <p:cNvSpPr/>
            <p:nvPr/>
          </p:nvSpPr>
          <p:spPr>
            <a:xfrm>
              <a:off x="490639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682;p53"/>
            <p:cNvSpPr/>
            <p:nvPr/>
          </p:nvSpPr>
          <p:spPr>
            <a:xfrm>
              <a:off x="496108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683;p53"/>
            <p:cNvSpPr/>
            <p:nvPr/>
          </p:nvSpPr>
          <p:spPr>
            <a:xfrm>
              <a:off x="496108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684;p53"/>
            <p:cNvSpPr/>
            <p:nvPr/>
          </p:nvSpPr>
          <p:spPr>
            <a:xfrm>
              <a:off x="4961081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685;p53"/>
            <p:cNvSpPr/>
            <p:nvPr/>
          </p:nvSpPr>
          <p:spPr>
            <a:xfrm>
              <a:off x="496108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686;p53"/>
            <p:cNvSpPr/>
            <p:nvPr/>
          </p:nvSpPr>
          <p:spPr>
            <a:xfrm>
              <a:off x="496108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687;p53"/>
            <p:cNvSpPr/>
            <p:nvPr/>
          </p:nvSpPr>
          <p:spPr>
            <a:xfrm>
              <a:off x="496108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688;p53"/>
            <p:cNvSpPr/>
            <p:nvPr/>
          </p:nvSpPr>
          <p:spPr>
            <a:xfrm>
              <a:off x="496108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689;p53"/>
            <p:cNvSpPr/>
            <p:nvPr/>
          </p:nvSpPr>
          <p:spPr>
            <a:xfrm>
              <a:off x="496108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690;p53"/>
            <p:cNvSpPr/>
            <p:nvPr/>
          </p:nvSpPr>
          <p:spPr>
            <a:xfrm>
              <a:off x="496108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691;p53"/>
            <p:cNvSpPr/>
            <p:nvPr/>
          </p:nvSpPr>
          <p:spPr>
            <a:xfrm>
              <a:off x="496108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692;p53"/>
            <p:cNvSpPr/>
            <p:nvPr/>
          </p:nvSpPr>
          <p:spPr>
            <a:xfrm>
              <a:off x="496108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693;p53"/>
            <p:cNvSpPr/>
            <p:nvPr/>
          </p:nvSpPr>
          <p:spPr>
            <a:xfrm>
              <a:off x="496108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694;p53"/>
            <p:cNvSpPr/>
            <p:nvPr/>
          </p:nvSpPr>
          <p:spPr>
            <a:xfrm>
              <a:off x="4961081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695;p53"/>
            <p:cNvSpPr/>
            <p:nvPr/>
          </p:nvSpPr>
          <p:spPr>
            <a:xfrm>
              <a:off x="4960938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696;p53"/>
            <p:cNvSpPr/>
            <p:nvPr/>
          </p:nvSpPr>
          <p:spPr>
            <a:xfrm>
              <a:off x="496108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697;p53"/>
            <p:cNvSpPr/>
            <p:nvPr/>
          </p:nvSpPr>
          <p:spPr>
            <a:xfrm>
              <a:off x="4960938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698;p53"/>
            <p:cNvSpPr/>
            <p:nvPr/>
          </p:nvSpPr>
          <p:spPr>
            <a:xfrm>
              <a:off x="5015765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699;p53"/>
            <p:cNvSpPr/>
            <p:nvPr/>
          </p:nvSpPr>
          <p:spPr>
            <a:xfrm>
              <a:off x="5015765" y="1998371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700;p53"/>
            <p:cNvSpPr/>
            <p:nvPr/>
          </p:nvSpPr>
          <p:spPr>
            <a:xfrm>
              <a:off x="5015765" y="2053036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701;p53"/>
            <p:cNvSpPr/>
            <p:nvPr/>
          </p:nvSpPr>
          <p:spPr>
            <a:xfrm>
              <a:off x="501576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702;p53"/>
            <p:cNvSpPr/>
            <p:nvPr/>
          </p:nvSpPr>
          <p:spPr>
            <a:xfrm>
              <a:off x="5015765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703;p53"/>
            <p:cNvSpPr/>
            <p:nvPr/>
          </p:nvSpPr>
          <p:spPr>
            <a:xfrm>
              <a:off x="5015765" y="2216909"/>
              <a:ext cx="44586" cy="38237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704;p53"/>
            <p:cNvSpPr/>
            <p:nvPr/>
          </p:nvSpPr>
          <p:spPr>
            <a:xfrm>
              <a:off x="5015765" y="2271592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705;p53"/>
            <p:cNvSpPr/>
            <p:nvPr/>
          </p:nvSpPr>
          <p:spPr>
            <a:xfrm>
              <a:off x="5015765" y="2326115"/>
              <a:ext cx="44622" cy="38381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706;p53"/>
            <p:cNvSpPr/>
            <p:nvPr/>
          </p:nvSpPr>
          <p:spPr>
            <a:xfrm>
              <a:off x="501576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707;p53"/>
            <p:cNvSpPr/>
            <p:nvPr/>
          </p:nvSpPr>
          <p:spPr>
            <a:xfrm>
              <a:off x="507028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708;p53"/>
            <p:cNvSpPr/>
            <p:nvPr/>
          </p:nvSpPr>
          <p:spPr>
            <a:xfrm>
              <a:off x="507028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709;p53"/>
            <p:cNvSpPr/>
            <p:nvPr/>
          </p:nvSpPr>
          <p:spPr>
            <a:xfrm>
              <a:off x="507028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710;p53"/>
            <p:cNvSpPr/>
            <p:nvPr/>
          </p:nvSpPr>
          <p:spPr>
            <a:xfrm>
              <a:off x="507028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711;p53"/>
            <p:cNvSpPr/>
            <p:nvPr/>
          </p:nvSpPr>
          <p:spPr>
            <a:xfrm>
              <a:off x="507028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712;p53"/>
            <p:cNvSpPr/>
            <p:nvPr/>
          </p:nvSpPr>
          <p:spPr>
            <a:xfrm>
              <a:off x="507028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713;p53"/>
            <p:cNvSpPr/>
            <p:nvPr/>
          </p:nvSpPr>
          <p:spPr>
            <a:xfrm>
              <a:off x="5070288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714;p53"/>
            <p:cNvSpPr/>
            <p:nvPr/>
          </p:nvSpPr>
          <p:spPr>
            <a:xfrm>
              <a:off x="507028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715;p53"/>
            <p:cNvSpPr/>
            <p:nvPr/>
          </p:nvSpPr>
          <p:spPr>
            <a:xfrm>
              <a:off x="507028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716;p53"/>
            <p:cNvSpPr/>
            <p:nvPr/>
          </p:nvSpPr>
          <p:spPr>
            <a:xfrm>
              <a:off x="507028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717;p53"/>
            <p:cNvSpPr/>
            <p:nvPr/>
          </p:nvSpPr>
          <p:spPr>
            <a:xfrm>
              <a:off x="501576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718;p53"/>
            <p:cNvSpPr/>
            <p:nvPr/>
          </p:nvSpPr>
          <p:spPr>
            <a:xfrm>
              <a:off x="5015765" y="2490148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719;p53"/>
            <p:cNvSpPr/>
            <p:nvPr/>
          </p:nvSpPr>
          <p:spPr>
            <a:xfrm>
              <a:off x="501576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720;p53"/>
            <p:cNvSpPr/>
            <p:nvPr/>
          </p:nvSpPr>
          <p:spPr>
            <a:xfrm>
              <a:off x="5015765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721;p53"/>
            <p:cNvSpPr/>
            <p:nvPr/>
          </p:nvSpPr>
          <p:spPr>
            <a:xfrm>
              <a:off x="5015604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722;p53"/>
            <p:cNvSpPr/>
            <p:nvPr/>
          </p:nvSpPr>
          <p:spPr>
            <a:xfrm>
              <a:off x="5015765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723;p53"/>
            <p:cNvSpPr/>
            <p:nvPr/>
          </p:nvSpPr>
          <p:spPr>
            <a:xfrm>
              <a:off x="5015604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724;p53"/>
            <p:cNvSpPr/>
            <p:nvPr/>
          </p:nvSpPr>
          <p:spPr>
            <a:xfrm>
              <a:off x="5015765" y="2654182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725;p53"/>
            <p:cNvSpPr/>
            <p:nvPr/>
          </p:nvSpPr>
          <p:spPr>
            <a:xfrm>
              <a:off x="4961081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726;p53"/>
            <p:cNvSpPr/>
            <p:nvPr/>
          </p:nvSpPr>
          <p:spPr>
            <a:xfrm>
              <a:off x="490639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727;p53"/>
            <p:cNvSpPr/>
            <p:nvPr/>
          </p:nvSpPr>
          <p:spPr>
            <a:xfrm>
              <a:off x="4851732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728;p53"/>
            <p:cNvSpPr/>
            <p:nvPr/>
          </p:nvSpPr>
          <p:spPr>
            <a:xfrm>
              <a:off x="479704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729;p53"/>
            <p:cNvSpPr/>
            <p:nvPr/>
          </p:nvSpPr>
          <p:spPr>
            <a:xfrm>
              <a:off x="4742382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730;p53"/>
            <p:cNvSpPr/>
            <p:nvPr/>
          </p:nvSpPr>
          <p:spPr>
            <a:xfrm>
              <a:off x="4687698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731;p53"/>
            <p:cNvSpPr/>
            <p:nvPr/>
          </p:nvSpPr>
          <p:spPr>
            <a:xfrm>
              <a:off x="5179494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732;p53"/>
            <p:cNvSpPr/>
            <p:nvPr/>
          </p:nvSpPr>
          <p:spPr>
            <a:xfrm>
              <a:off x="5179494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733;p53"/>
            <p:cNvSpPr/>
            <p:nvPr/>
          </p:nvSpPr>
          <p:spPr>
            <a:xfrm>
              <a:off x="5234160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734;p53"/>
            <p:cNvSpPr/>
            <p:nvPr/>
          </p:nvSpPr>
          <p:spPr>
            <a:xfrm>
              <a:off x="5234160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735;p53"/>
            <p:cNvSpPr/>
            <p:nvPr/>
          </p:nvSpPr>
          <p:spPr>
            <a:xfrm>
              <a:off x="5124954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736;p53"/>
            <p:cNvSpPr/>
            <p:nvPr/>
          </p:nvSpPr>
          <p:spPr>
            <a:xfrm>
              <a:off x="5124954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737;p53"/>
            <p:cNvSpPr/>
            <p:nvPr/>
          </p:nvSpPr>
          <p:spPr>
            <a:xfrm>
              <a:off x="5070288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738;p53"/>
            <p:cNvSpPr/>
            <p:nvPr/>
          </p:nvSpPr>
          <p:spPr>
            <a:xfrm>
              <a:off x="5070288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739;p53"/>
            <p:cNvSpPr/>
            <p:nvPr/>
          </p:nvSpPr>
          <p:spPr>
            <a:xfrm>
              <a:off x="5070288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740;p53"/>
            <p:cNvSpPr/>
            <p:nvPr/>
          </p:nvSpPr>
          <p:spPr>
            <a:xfrm>
              <a:off x="5015658" y="3364515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741;p53"/>
            <p:cNvSpPr/>
            <p:nvPr/>
          </p:nvSpPr>
          <p:spPr>
            <a:xfrm>
              <a:off x="501565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742;p53"/>
            <p:cNvSpPr/>
            <p:nvPr/>
          </p:nvSpPr>
          <p:spPr>
            <a:xfrm>
              <a:off x="5179494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743;p53"/>
            <p:cNvSpPr/>
            <p:nvPr/>
          </p:nvSpPr>
          <p:spPr>
            <a:xfrm>
              <a:off x="5124954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744;p53"/>
            <p:cNvSpPr/>
            <p:nvPr/>
          </p:nvSpPr>
          <p:spPr>
            <a:xfrm>
              <a:off x="5070288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745;p53"/>
            <p:cNvSpPr/>
            <p:nvPr/>
          </p:nvSpPr>
          <p:spPr>
            <a:xfrm>
              <a:off x="5015604" y="3473865"/>
              <a:ext cx="44748" cy="38237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746;p53"/>
            <p:cNvSpPr/>
            <p:nvPr/>
          </p:nvSpPr>
          <p:spPr>
            <a:xfrm>
              <a:off x="4961081" y="3473865"/>
              <a:ext cx="44586" cy="38237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747;p53"/>
            <p:cNvSpPr/>
            <p:nvPr/>
          </p:nvSpPr>
          <p:spPr>
            <a:xfrm>
              <a:off x="496108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748;p53"/>
            <p:cNvSpPr/>
            <p:nvPr/>
          </p:nvSpPr>
          <p:spPr>
            <a:xfrm>
              <a:off x="4906398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749;p53"/>
            <p:cNvSpPr/>
            <p:nvPr/>
          </p:nvSpPr>
          <p:spPr>
            <a:xfrm>
              <a:off x="4906308" y="3364515"/>
              <a:ext cx="44730" cy="38273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750;p53"/>
            <p:cNvSpPr/>
            <p:nvPr/>
          </p:nvSpPr>
          <p:spPr>
            <a:xfrm>
              <a:off x="4851624" y="3364515"/>
              <a:ext cx="44730" cy="38273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751;p53"/>
            <p:cNvSpPr/>
            <p:nvPr/>
          </p:nvSpPr>
          <p:spPr>
            <a:xfrm>
              <a:off x="4851624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752;p53"/>
            <p:cNvSpPr/>
            <p:nvPr/>
          </p:nvSpPr>
          <p:spPr>
            <a:xfrm>
              <a:off x="479695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753;p53"/>
            <p:cNvSpPr/>
            <p:nvPr/>
          </p:nvSpPr>
          <p:spPr>
            <a:xfrm>
              <a:off x="4796958" y="3255166"/>
              <a:ext cx="44730" cy="38381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754;p53"/>
            <p:cNvSpPr/>
            <p:nvPr/>
          </p:nvSpPr>
          <p:spPr>
            <a:xfrm>
              <a:off x="4906308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755;p53"/>
            <p:cNvSpPr/>
            <p:nvPr/>
          </p:nvSpPr>
          <p:spPr>
            <a:xfrm>
              <a:off x="4851732" y="32006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756;p53"/>
            <p:cNvSpPr/>
            <p:nvPr/>
          </p:nvSpPr>
          <p:spPr>
            <a:xfrm>
              <a:off x="4797048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757;p53"/>
            <p:cNvSpPr/>
            <p:nvPr/>
          </p:nvSpPr>
          <p:spPr>
            <a:xfrm>
              <a:off x="6108545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758;p53"/>
            <p:cNvSpPr/>
            <p:nvPr/>
          </p:nvSpPr>
          <p:spPr>
            <a:xfrm>
              <a:off x="605400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759;p53"/>
            <p:cNvSpPr/>
            <p:nvPr/>
          </p:nvSpPr>
          <p:spPr>
            <a:xfrm>
              <a:off x="605400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760;p53"/>
            <p:cNvSpPr/>
            <p:nvPr/>
          </p:nvSpPr>
          <p:spPr>
            <a:xfrm>
              <a:off x="5999339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761;p53"/>
            <p:cNvSpPr/>
            <p:nvPr/>
          </p:nvSpPr>
          <p:spPr>
            <a:xfrm>
              <a:off x="5999339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762;p53"/>
            <p:cNvSpPr/>
            <p:nvPr/>
          </p:nvSpPr>
          <p:spPr>
            <a:xfrm>
              <a:off x="594465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763;p53"/>
            <p:cNvSpPr/>
            <p:nvPr/>
          </p:nvSpPr>
          <p:spPr>
            <a:xfrm>
              <a:off x="594465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764;p53"/>
            <p:cNvSpPr/>
            <p:nvPr/>
          </p:nvSpPr>
          <p:spPr>
            <a:xfrm>
              <a:off x="5889989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765;p53"/>
            <p:cNvSpPr/>
            <p:nvPr/>
          </p:nvSpPr>
          <p:spPr>
            <a:xfrm>
              <a:off x="5889989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766;p53"/>
            <p:cNvSpPr/>
            <p:nvPr/>
          </p:nvSpPr>
          <p:spPr>
            <a:xfrm>
              <a:off x="58354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767;p53"/>
            <p:cNvSpPr/>
            <p:nvPr/>
          </p:nvSpPr>
          <p:spPr>
            <a:xfrm>
              <a:off x="583544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768;p53"/>
            <p:cNvSpPr/>
            <p:nvPr/>
          </p:nvSpPr>
          <p:spPr>
            <a:xfrm>
              <a:off x="58354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769;p53"/>
            <p:cNvSpPr/>
            <p:nvPr/>
          </p:nvSpPr>
          <p:spPr>
            <a:xfrm>
              <a:off x="583544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770;p53"/>
            <p:cNvSpPr/>
            <p:nvPr/>
          </p:nvSpPr>
          <p:spPr>
            <a:xfrm>
              <a:off x="5780783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771;p53"/>
            <p:cNvSpPr/>
            <p:nvPr/>
          </p:nvSpPr>
          <p:spPr>
            <a:xfrm>
              <a:off x="578078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772;p53"/>
            <p:cNvSpPr/>
            <p:nvPr/>
          </p:nvSpPr>
          <p:spPr>
            <a:xfrm>
              <a:off x="578078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773;p53"/>
            <p:cNvSpPr/>
            <p:nvPr/>
          </p:nvSpPr>
          <p:spPr>
            <a:xfrm>
              <a:off x="578078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774;p53"/>
            <p:cNvSpPr/>
            <p:nvPr/>
          </p:nvSpPr>
          <p:spPr>
            <a:xfrm>
              <a:off x="5725955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775;p53"/>
            <p:cNvSpPr/>
            <p:nvPr/>
          </p:nvSpPr>
          <p:spPr>
            <a:xfrm>
              <a:off x="5725955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776;p53"/>
            <p:cNvSpPr/>
            <p:nvPr/>
          </p:nvSpPr>
          <p:spPr>
            <a:xfrm>
              <a:off x="572595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777;p53"/>
            <p:cNvSpPr/>
            <p:nvPr/>
          </p:nvSpPr>
          <p:spPr>
            <a:xfrm>
              <a:off x="5725955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778;p53"/>
            <p:cNvSpPr/>
            <p:nvPr/>
          </p:nvSpPr>
          <p:spPr>
            <a:xfrm>
              <a:off x="5671433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779;p53"/>
            <p:cNvSpPr/>
            <p:nvPr/>
          </p:nvSpPr>
          <p:spPr>
            <a:xfrm>
              <a:off x="5671433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780;p53"/>
            <p:cNvSpPr/>
            <p:nvPr/>
          </p:nvSpPr>
          <p:spPr>
            <a:xfrm>
              <a:off x="567143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781;p53"/>
            <p:cNvSpPr/>
            <p:nvPr/>
          </p:nvSpPr>
          <p:spPr>
            <a:xfrm>
              <a:off x="567143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782;p53"/>
            <p:cNvSpPr/>
            <p:nvPr/>
          </p:nvSpPr>
          <p:spPr>
            <a:xfrm>
              <a:off x="567143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783;p53"/>
            <p:cNvSpPr/>
            <p:nvPr/>
          </p:nvSpPr>
          <p:spPr>
            <a:xfrm>
              <a:off x="56167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784;p53"/>
            <p:cNvSpPr/>
            <p:nvPr/>
          </p:nvSpPr>
          <p:spPr>
            <a:xfrm>
              <a:off x="561674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785;p53"/>
            <p:cNvSpPr/>
            <p:nvPr/>
          </p:nvSpPr>
          <p:spPr>
            <a:xfrm>
              <a:off x="556208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786;p53"/>
            <p:cNvSpPr/>
            <p:nvPr/>
          </p:nvSpPr>
          <p:spPr>
            <a:xfrm>
              <a:off x="556208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787;p53"/>
            <p:cNvSpPr/>
            <p:nvPr/>
          </p:nvSpPr>
          <p:spPr>
            <a:xfrm>
              <a:off x="5562083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788;p53"/>
            <p:cNvSpPr/>
            <p:nvPr/>
          </p:nvSpPr>
          <p:spPr>
            <a:xfrm>
              <a:off x="5507399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789;p53"/>
            <p:cNvSpPr/>
            <p:nvPr/>
          </p:nvSpPr>
          <p:spPr>
            <a:xfrm>
              <a:off x="5507399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790;p53"/>
            <p:cNvSpPr/>
            <p:nvPr/>
          </p:nvSpPr>
          <p:spPr>
            <a:xfrm>
              <a:off x="5452716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791;p53"/>
            <p:cNvSpPr/>
            <p:nvPr/>
          </p:nvSpPr>
          <p:spPr>
            <a:xfrm>
              <a:off x="5452716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792;p53"/>
            <p:cNvSpPr/>
            <p:nvPr/>
          </p:nvSpPr>
          <p:spPr>
            <a:xfrm>
              <a:off x="5452716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793;p53"/>
            <p:cNvSpPr/>
            <p:nvPr/>
          </p:nvSpPr>
          <p:spPr>
            <a:xfrm>
              <a:off x="5452716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794;p53"/>
            <p:cNvSpPr/>
            <p:nvPr/>
          </p:nvSpPr>
          <p:spPr>
            <a:xfrm>
              <a:off x="5452716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795;p53"/>
            <p:cNvSpPr/>
            <p:nvPr/>
          </p:nvSpPr>
          <p:spPr>
            <a:xfrm>
              <a:off x="5452716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796;p53"/>
            <p:cNvSpPr/>
            <p:nvPr/>
          </p:nvSpPr>
          <p:spPr>
            <a:xfrm>
              <a:off x="5452716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797;p53"/>
            <p:cNvSpPr/>
            <p:nvPr/>
          </p:nvSpPr>
          <p:spPr>
            <a:xfrm>
              <a:off x="539819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798;p53"/>
            <p:cNvSpPr/>
            <p:nvPr/>
          </p:nvSpPr>
          <p:spPr>
            <a:xfrm>
              <a:off x="539819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799;p53"/>
            <p:cNvSpPr/>
            <p:nvPr/>
          </p:nvSpPr>
          <p:spPr>
            <a:xfrm>
              <a:off x="539819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800;p53"/>
            <p:cNvSpPr/>
            <p:nvPr/>
          </p:nvSpPr>
          <p:spPr>
            <a:xfrm>
              <a:off x="539819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801;p53"/>
            <p:cNvSpPr/>
            <p:nvPr/>
          </p:nvSpPr>
          <p:spPr>
            <a:xfrm>
              <a:off x="539819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802;p53"/>
            <p:cNvSpPr/>
            <p:nvPr/>
          </p:nvSpPr>
          <p:spPr>
            <a:xfrm>
              <a:off x="539819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803;p53"/>
            <p:cNvSpPr/>
            <p:nvPr/>
          </p:nvSpPr>
          <p:spPr>
            <a:xfrm>
              <a:off x="5398193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804;p53"/>
            <p:cNvSpPr/>
            <p:nvPr/>
          </p:nvSpPr>
          <p:spPr>
            <a:xfrm>
              <a:off x="5343527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805;p53"/>
            <p:cNvSpPr/>
            <p:nvPr/>
          </p:nvSpPr>
          <p:spPr>
            <a:xfrm>
              <a:off x="5343527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806;p53"/>
            <p:cNvSpPr/>
            <p:nvPr/>
          </p:nvSpPr>
          <p:spPr>
            <a:xfrm>
              <a:off x="5343527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807;p53"/>
            <p:cNvSpPr/>
            <p:nvPr/>
          </p:nvSpPr>
          <p:spPr>
            <a:xfrm>
              <a:off x="5343527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808;p53"/>
            <p:cNvSpPr/>
            <p:nvPr/>
          </p:nvSpPr>
          <p:spPr>
            <a:xfrm>
              <a:off x="5343527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809;p53"/>
            <p:cNvSpPr/>
            <p:nvPr/>
          </p:nvSpPr>
          <p:spPr>
            <a:xfrm>
              <a:off x="5343527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810;p53"/>
            <p:cNvSpPr/>
            <p:nvPr/>
          </p:nvSpPr>
          <p:spPr>
            <a:xfrm>
              <a:off x="5343527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811;p53"/>
            <p:cNvSpPr/>
            <p:nvPr/>
          </p:nvSpPr>
          <p:spPr>
            <a:xfrm>
              <a:off x="5343527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812;p53"/>
            <p:cNvSpPr/>
            <p:nvPr/>
          </p:nvSpPr>
          <p:spPr>
            <a:xfrm>
              <a:off x="5288844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813;p53"/>
            <p:cNvSpPr/>
            <p:nvPr/>
          </p:nvSpPr>
          <p:spPr>
            <a:xfrm>
              <a:off x="5288844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814;p53"/>
            <p:cNvSpPr/>
            <p:nvPr/>
          </p:nvSpPr>
          <p:spPr>
            <a:xfrm>
              <a:off x="5288844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815;p53"/>
            <p:cNvSpPr/>
            <p:nvPr/>
          </p:nvSpPr>
          <p:spPr>
            <a:xfrm>
              <a:off x="528884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816;p53"/>
            <p:cNvSpPr/>
            <p:nvPr/>
          </p:nvSpPr>
          <p:spPr>
            <a:xfrm>
              <a:off x="5234160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817;p53"/>
            <p:cNvSpPr/>
            <p:nvPr/>
          </p:nvSpPr>
          <p:spPr>
            <a:xfrm>
              <a:off x="5234160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818;p53"/>
            <p:cNvSpPr/>
            <p:nvPr/>
          </p:nvSpPr>
          <p:spPr>
            <a:xfrm>
              <a:off x="5234160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819;p53"/>
            <p:cNvSpPr/>
            <p:nvPr/>
          </p:nvSpPr>
          <p:spPr>
            <a:xfrm>
              <a:off x="5234160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820;p53"/>
            <p:cNvSpPr/>
            <p:nvPr/>
          </p:nvSpPr>
          <p:spPr>
            <a:xfrm>
              <a:off x="5234160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821;p53"/>
            <p:cNvSpPr/>
            <p:nvPr/>
          </p:nvSpPr>
          <p:spPr>
            <a:xfrm>
              <a:off x="5179494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822;p53"/>
            <p:cNvSpPr/>
            <p:nvPr/>
          </p:nvSpPr>
          <p:spPr>
            <a:xfrm>
              <a:off x="5179494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823;p53"/>
            <p:cNvSpPr/>
            <p:nvPr/>
          </p:nvSpPr>
          <p:spPr>
            <a:xfrm>
              <a:off x="5124954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824;p53"/>
            <p:cNvSpPr/>
            <p:nvPr/>
          </p:nvSpPr>
          <p:spPr>
            <a:xfrm>
              <a:off x="5124954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825;p53"/>
            <p:cNvSpPr/>
            <p:nvPr/>
          </p:nvSpPr>
          <p:spPr>
            <a:xfrm>
              <a:off x="5124954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826;p53"/>
            <p:cNvSpPr/>
            <p:nvPr/>
          </p:nvSpPr>
          <p:spPr>
            <a:xfrm>
              <a:off x="5124954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827;p53"/>
            <p:cNvSpPr/>
            <p:nvPr/>
          </p:nvSpPr>
          <p:spPr>
            <a:xfrm>
              <a:off x="512495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828;p53"/>
            <p:cNvSpPr/>
            <p:nvPr/>
          </p:nvSpPr>
          <p:spPr>
            <a:xfrm>
              <a:off x="507028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829;p53"/>
            <p:cNvSpPr/>
            <p:nvPr/>
          </p:nvSpPr>
          <p:spPr>
            <a:xfrm>
              <a:off x="507028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830;p53"/>
            <p:cNvSpPr/>
            <p:nvPr/>
          </p:nvSpPr>
          <p:spPr>
            <a:xfrm>
              <a:off x="507028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831;p53"/>
            <p:cNvSpPr/>
            <p:nvPr/>
          </p:nvSpPr>
          <p:spPr>
            <a:xfrm>
              <a:off x="507028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832;p53"/>
            <p:cNvSpPr/>
            <p:nvPr/>
          </p:nvSpPr>
          <p:spPr>
            <a:xfrm>
              <a:off x="507028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833;p53"/>
            <p:cNvSpPr/>
            <p:nvPr/>
          </p:nvSpPr>
          <p:spPr>
            <a:xfrm>
              <a:off x="5070288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834;p53"/>
            <p:cNvSpPr/>
            <p:nvPr/>
          </p:nvSpPr>
          <p:spPr>
            <a:xfrm>
              <a:off x="507028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835;p53"/>
            <p:cNvSpPr/>
            <p:nvPr/>
          </p:nvSpPr>
          <p:spPr>
            <a:xfrm>
              <a:off x="5015765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836;p53"/>
            <p:cNvSpPr/>
            <p:nvPr/>
          </p:nvSpPr>
          <p:spPr>
            <a:xfrm>
              <a:off x="5015765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837;p53"/>
            <p:cNvSpPr/>
            <p:nvPr/>
          </p:nvSpPr>
          <p:spPr>
            <a:xfrm>
              <a:off x="5015658" y="1779815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838;p53"/>
            <p:cNvSpPr/>
            <p:nvPr/>
          </p:nvSpPr>
          <p:spPr>
            <a:xfrm>
              <a:off x="496108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839;p53"/>
            <p:cNvSpPr/>
            <p:nvPr/>
          </p:nvSpPr>
          <p:spPr>
            <a:xfrm>
              <a:off x="496108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840;p53"/>
            <p:cNvSpPr/>
            <p:nvPr/>
          </p:nvSpPr>
          <p:spPr>
            <a:xfrm>
              <a:off x="496108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841;p53"/>
            <p:cNvSpPr/>
            <p:nvPr/>
          </p:nvSpPr>
          <p:spPr>
            <a:xfrm>
              <a:off x="496108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842;p53"/>
            <p:cNvSpPr/>
            <p:nvPr/>
          </p:nvSpPr>
          <p:spPr>
            <a:xfrm>
              <a:off x="4961081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843;p53"/>
            <p:cNvSpPr/>
            <p:nvPr/>
          </p:nvSpPr>
          <p:spPr>
            <a:xfrm>
              <a:off x="4960974" y="1779815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844;p53"/>
            <p:cNvSpPr/>
            <p:nvPr/>
          </p:nvSpPr>
          <p:spPr>
            <a:xfrm>
              <a:off x="4906398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845;p53"/>
            <p:cNvSpPr/>
            <p:nvPr/>
          </p:nvSpPr>
          <p:spPr>
            <a:xfrm>
              <a:off x="4906398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846;p53"/>
            <p:cNvSpPr/>
            <p:nvPr/>
          </p:nvSpPr>
          <p:spPr>
            <a:xfrm>
              <a:off x="4906398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847;p53"/>
            <p:cNvSpPr/>
            <p:nvPr/>
          </p:nvSpPr>
          <p:spPr>
            <a:xfrm>
              <a:off x="490639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848;p53"/>
            <p:cNvSpPr/>
            <p:nvPr/>
          </p:nvSpPr>
          <p:spPr>
            <a:xfrm>
              <a:off x="490639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849;p53"/>
            <p:cNvSpPr/>
            <p:nvPr/>
          </p:nvSpPr>
          <p:spPr>
            <a:xfrm>
              <a:off x="4906308" y="1779815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850;p53"/>
            <p:cNvSpPr/>
            <p:nvPr/>
          </p:nvSpPr>
          <p:spPr>
            <a:xfrm>
              <a:off x="4851732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851;p53"/>
            <p:cNvSpPr/>
            <p:nvPr/>
          </p:nvSpPr>
          <p:spPr>
            <a:xfrm>
              <a:off x="4851732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852;p53"/>
            <p:cNvSpPr/>
            <p:nvPr/>
          </p:nvSpPr>
          <p:spPr>
            <a:xfrm>
              <a:off x="4851624" y="1779815"/>
              <a:ext cx="44730" cy="3825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853;p53"/>
            <p:cNvSpPr/>
            <p:nvPr/>
          </p:nvSpPr>
          <p:spPr>
            <a:xfrm>
              <a:off x="4797048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854;p53"/>
            <p:cNvSpPr/>
            <p:nvPr/>
          </p:nvSpPr>
          <p:spPr>
            <a:xfrm>
              <a:off x="4797048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855;p53"/>
            <p:cNvSpPr/>
            <p:nvPr/>
          </p:nvSpPr>
          <p:spPr>
            <a:xfrm>
              <a:off x="4796958" y="1779815"/>
              <a:ext cx="44730" cy="3825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856;p53"/>
            <p:cNvSpPr/>
            <p:nvPr/>
          </p:nvSpPr>
          <p:spPr>
            <a:xfrm>
              <a:off x="4742382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857;p53"/>
            <p:cNvSpPr/>
            <p:nvPr/>
          </p:nvSpPr>
          <p:spPr>
            <a:xfrm>
              <a:off x="4742382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858;p53"/>
            <p:cNvSpPr/>
            <p:nvPr/>
          </p:nvSpPr>
          <p:spPr>
            <a:xfrm>
              <a:off x="4742382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859;p53"/>
            <p:cNvSpPr/>
            <p:nvPr/>
          </p:nvSpPr>
          <p:spPr>
            <a:xfrm>
              <a:off x="4742382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860;p53"/>
            <p:cNvSpPr/>
            <p:nvPr/>
          </p:nvSpPr>
          <p:spPr>
            <a:xfrm>
              <a:off x="4687698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861;p53"/>
            <p:cNvSpPr/>
            <p:nvPr/>
          </p:nvSpPr>
          <p:spPr>
            <a:xfrm>
              <a:off x="4687698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862;p53"/>
            <p:cNvSpPr/>
            <p:nvPr/>
          </p:nvSpPr>
          <p:spPr>
            <a:xfrm>
              <a:off x="4633032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863;p53"/>
            <p:cNvSpPr/>
            <p:nvPr/>
          </p:nvSpPr>
          <p:spPr>
            <a:xfrm>
              <a:off x="4633032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864;p53"/>
            <p:cNvSpPr/>
            <p:nvPr/>
          </p:nvSpPr>
          <p:spPr>
            <a:xfrm>
              <a:off x="463303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865;p53"/>
            <p:cNvSpPr/>
            <p:nvPr/>
          </p:nvSpPr>
          <p:spPr>
            <a:xfrm>
              <a:off x="4578349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866;p53"/>
            <p:cNvSpPr/>
            <p:nvPr/>
          </p:nvSpPr>
          <p:spPr>
            <a:xfrm>
              <a:off x="4578349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867;p53"/>
            <p:cNvSpPr/>
            <p:nvPr/>
          </p:nvSpPr>
          <p:spPr>
            <a:xfrm>
              <a:off x="4578349" y="188900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868;p53"/>
            <p:cNvSpPr/>
            <p:nvPr/>
          </p:nvSpPr>
          <p:spPr>
            <a:xfrm>
              <a:off x="4523683" y="3145959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869;p53"/>
            <p:cNvSpPr/>
            <p:nvPr/>
          </p:nvSpPr>
          <p:spPr>
            <a:xfrm>
              <a:off x="4523683" y="3091294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870;p53"/>
            <p:cNvSpPr/>
            <p:nvPr/>
          </p:nvSpPr>
          <p:spPr>
            <a:xfrm>
              <a:off x="4523683" y="3036610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871;p53"/>
            <p:cNvSpPr/>
            <p:nvPr/>
          </p:nvSpPr>
          <p:spPr>
            <a:xfrm>
              <a:off x="4523683" y="2982087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872;p53"/>
            <p:cNvSpPr/>
            <p:nvPr/>
          </p:nvSpPr>
          <p:spPr>
            <a:xfrm>
              <a:off x="4523683" y="2927404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873;p53"/>
            <p:cNvSpPr/>
            <p:nvPr/>
          </p:nvSpPr>
          <p:spPr>
            <a:xfrm>
              <a:off x="4523683" y="287273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874;p53"/>
            <p:cNvSpPr/>
            <p:nvPr/>
          </p:nvSpPr>
          <p:spPr>
            <a:xfrm>
              <a:off x="4523683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875;p53"/>
            <p:cNvSpPr/>
            <p:nvPr/>
          </p:nvSpPr>
          <p:spPr>
            <a:xfrm>
              <a:off x="4523683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876;p53"/>
            <p:cNvSpPr/>
            <p:nvPr/>
          </p:nvSpPr>
          <p:spPr>
            <a:xfrm>
              <a:off x="4469142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877;p53"/>
            <p:cNvSpPr/>
            <p:nvPr/>
          </p:nvSpPr>
          <p:spPr>
            <a:xfrm>
              <a:off x="4469142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878;p53"/>
            <p:cNvSpPr/>
            <p:nvPr/>
          </p:nvSpPr>
          <p:spPr>
            <a:xfrm>
              <a:off x="4469142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879;p53"/>
            <p:cNvSpPr/>
            <p:nvPr/>
          </p:nvSpPr>
          <p:spPr>
            <a:xfrm>
              <a:off x="4469142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880;p53"/>
            <p:cNvSpPr/>
            <p:nvPr/>
          </p:nvSpPr>
          <p:spPr>
            <a:xfrm>
              <a:off x="4469142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881;p53"/>
            <p:cNvSpPr/>
            <p:nvPr/>
          </p:nvSpPr>
          <p:spPr>
            <a:xfrm>
              <a:off x="4469142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882;p53"/>
            <p:cNvSpPr/>
            <p:nvPr/>
          </p:nvSpPr>
          <p:spPr>
            <a:xfrm>
              <a:off x="4469142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883;p53"/>
            <p:cNvSpPr/>
            <p:nvPr/>
          </p:nvSpPr>
          <p:spPr>
            <a:xfrm>
              <a:off x="4414476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884;p53"/>
            <p:cNvSpPr/>
            <p:nvPr/>
          </p:nvSpPr>
          <p:spPr>
            <a:xfrm>
              <a:off x="4414476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885;p53"/>
            <p:cNvSpPr/>
            <p:nvPr/>
          </p:nvSpPr>
          <p:spPr>
            <a:xfrm>
              <a:off x="4414476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886;p53"/>
            <p:cNvSpPr/>
            <p:nvPr/>
          </p:nvSpPr>
          <p:spPr>
            <a:xfrm>
              <a:off x="4414476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887;p53"/>
            <p:cNvSpPr/>
            <p:nvPr/>
          </p:nvSpPr>
          <p:spPr>
            <a:xfrm>
              <a:off x="4414476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888;p53"/>
            <p:cNvSpPr/>
            <p:nvPr/>
          </p:nvSpPr>
          <p:spPr>
            <a:xfrm>
              <a:off x="4414476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889;p53"/>
            <p:cNvSpPr/>
            <p:nvPr/>
          </p:nvSpPr>
          <p:spPr>
            <a:xfrm>
              <a:off x="435979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890;p53"/>
            <p:cNvSpPr/>
            <p:nvPr/>
          </p:nvSpPr>
          <p:spPr>
            <a:xfrm>
              <a:off x="435979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891;p53"/>
            <p:cNvSpPr/>
            <p:nvPr/>
          </p:nvSpPr>
          <p:spPr>
            <a:xfrm>
              <a:off x="4359793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892;p53"/>
            <p:cNvSpPr/>
            <p:nvPr/>
          </p:nvSpPr>
          <p:spPr>
            <a:xfrm>
              <a:off x="4359793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893;p53"/>
            <p:cNvSpPr/>
            <p:nvPr/>
          </p:nvSpPr>
          <p:spPr>
            <a:xfrm>
              <a:off x="4305127" y="2818054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894;p53"/>
            <p:cNvSpPr/>
            <p:nvPr/>
          </p:nvSpPr>
          <p:spPr>
            <a:xfrm>
              <a:off x="4305127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895;p53"/>
            <p:cNvSpPr/>
            <p:nvPr/>
          </p:nvSpPr>
          <p:spPr>
            <a:xfrm>
              <a:off x="4305127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896;p53"/>
            <p:cNvSpPr/>
            <p:nvPr/>
          </p:nvSpPr>
          <p:spPr>
            <a:xfrm>
              <a:off x="4305127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897;p53"/>
            <p:cNvSpPr/>
            <p:nvPr/>
          </p:nvSpPr>
          <p:spPr>
            <a:xfrm>
              <a:off x="4305127" y="177981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898;p53"/>
            <p:cNvSpPr/>
            <p:nvPr/>
          </p:nvSpPr>
          <p:spPr>
            <a:xfrm>
              <a:off x="4305127" y="167046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899;p53"/>
            <p:cNvSpPr/>
            <p:nvPr/>
          </p:nvSpPr>
          <p:spPr>
            <a:xfrm>
              <a:off x="425044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900;p53"/>
            <p:cNvSpPr/>
            <p:nvPr/>
          </p:nvSpPr>
          <p:spPr>
            <a:xfrm>
              <a:off x="425044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901;p53"/>
            <p:cNvSpPr/>
            <p:nvPr/>
          </p:nvSpPr>
          <p:spPr>
            <a:xfrm>
              <a:off x="425044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902;p53"/>
            <p:cNvSpPr/>
            <p:nvPr/>
          </p:nvSpPr>
          <p:spPr>
            <a:xfrm>
              <a:off x="4250443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903;p53"/>
            <p:cNvSpPr/>
            <p:nvPr/>
          </p:nvSpPr>
          <p:spPr>
            <a:xfrm>
              <a:off x="4250443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904;p53"/>
            <p:cNvSpPr/>
            <p:nvPr/>
          </p:nvSpPr>
          <p:spPr>
            <a:xfrm>
              <a:off x="4195921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905;p53"/>
            <p:cNvSpPr/>
            <p:nvPr/>
          </p:nvSpPr>
          <p:spPr>
            <a:xfrm>
              <a:off x="4195921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906;p53"/>
            <p:cNvSpPr/>
            <p:nvPr/>
          </p:nvSpPr>
          <p:spPr>
            <a:xfrm>
              <a:off x="4195921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907;p53"/>
            <p:cNvSpPr/>
            <p:nvPr/>
          </p:nvSpPr>
          <p:spPr>
            <a:xfrm>
              <a:off x="4195921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908;p53"/>
            <p:cNvSpPr/>
            <p:nvPr/>
          </p:nvSpPr>
          <p:spPr>
            <a:xfrm>
              <a:off x="4195921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909;p53"/>
            <p:cNvSpPr/>
            <p:nvPr/>
          </p:nvSpPr>
          <p:spPr>
            <a:xfrm>
              <a:off x="4195921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910;p53"/>
            <p:cNvSpPr/>
            <p:nvPr/>
          </p:nvSpPr>
          <p:spPr>
            <a:xfrm>
              <a:off x="4195921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911;p53"/>
            <p:cNvSpPr/>
            <p:nvPr/>
          </p:nvSpPr>
          <p:spPr>
            <a:xfrm>
              <a:off x="4195921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912;p53"/>
            <p:cNvSpPr/>
            <p:nvPr/>
          </p:nvSpPr>
          <p:spPr>
            <a:xfrm>
              <a:off x="4141237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913;p53"/>
            <p:cNvSpPr/>
            <p:nvPr/>
          </p:nvSpPr>
          <p:spPr>
            <a:xfrm>
              <a:off x="4141237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914;p53"/>
            <p:cNvSpPr/>
            <p:nvPr/>
          </p:nvSpPr>
          <p:spPr>
            <a:xfrm>
              <a:off x="4141237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915;p53"/>
            <p:cNvSpPr/>
            <p:nvPr/>
          </p:nvSpPr>
          <p:spPr>
            <a:xfrm>
              <a:off x="4141237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916;p53"/>
            <p:cNvSpPr/>
            <p:nvPr/>
          </p:nvSpPr>
          <p:spPr>
            <a:xfrm>
              <a:off x="4141237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917;p53"/>
            <p:cNvSpPr/>
            <p:nvPr/>
          </p:nvSpPr>
          <p:spPr>
            <a:xfrm>
              <a:off x="4141237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918;p53"/>
            <p:cNvSpPr/>
            <p:nvPr/>
          </p:nvSpPr>
          <p:spPr>
            <a:xfrm>
              <a:off x="4141237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919;p53"/>
            <p:cNvSpPr/>
            <p:nvPr/>
          </p:nvSpPr>
          <p:spPr>
            <a:xfrm>
              <a:off x="4141237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920;p53"/>
            <p:cNvSpPr/>
            <p:nvPr/>
          </p:nvSpPr>
          <p:spPr>
            <a:xfrm>
              <a:off x="4086571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921;p53"/>
            <p:cNvSpPr/>
            <p:nvPr/>
          </p:nvSpPr>
          <p:spPr>
            <a:xfrm>
              <a:off x="4086571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922;p53"/>
            <p:cNvSpPr/>
            <p:nvPr/>
          </p:nvSpPr>
          <p:spPr>
            <a:xfrm>
              <a:off x="4086571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923;p53"/>
            <p:cNvSpPr/>
            <p:nvPr/>
          </p:nvSpPr>
          <p:spPr>
            <a:xfrm>
              <a:off x="4086571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924;p53"/>
            <p:cNvSpPr/>
            <p:nvPr/>
          </p:nvSpPr>
          <p:spPr>
            <a:xfrm>
              <a:off x="4086571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925;p53"/>
            <p:cNvSpPr/>
            <p:nvPr/>
          </p:nvSpPr>
          <p:spPr>
            <a:xfrm>
              <a:off x="4086571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926;p53"/>
            <p:cNvSpPr/>
            <p:nvPr/>
          </p:nvSpPr>
          <p:spPr>
            <a:xfrm>
              <a:off x="4031887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927;p53"/>
            <p:cNvSpPr/>
            <p:nvPr/>
          </p:nvSpPr>
          <p:spPr>
            <a:xfrm>
              <a:off x="4031887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928;p53"/>
            <p:cNvSpPr/>
            <p:nvPr/>
          </p:nvSpPr>
          <p:spPr>
            <a:xfrm>
              <a:off x="4031887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929;p53"/>
            <p:cNvSpPr/>
            <p:nvPr/>
          </p:nvSpPr>
          <p:spPr>
            <a:xfrm>
              <a:off x="4031887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930;p53"/>
            <p:cNvSpPr/>
            <p:nvPr/>
          </p:nvSpPr>
          <p:spPr>
            <a:xfrm>
              <a:off x="4031887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931;p53"/>
            <p:cNvSpPr/>
            <p:nvPr/>
          </p:nvSpPr>
          <p:spPr>
            <a:xfrm>
              <a:off x="4031887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932;p53"/>
            <p:cNvSpPr/>
            <p:nvPr/>
          </p:nvSpPr>
          <p:spPr>
            <a:xfrm>
              <a:off x="397720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933;p53"/>
            <p:cNvSpPr/>
            <p:nvPr/>
          </p:nvSpPr>
          <p:spPr>
            <a:xfrm>
              <a:off x="397720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934;p53"/>
            <p:cNvSpPr/>
            <p:nvPr/>
          </p:nvSpPr>
          <p:spPr>
            <a:xfrm>
              <a:off x="3977203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935;p53"/>
            <p:cNvSpPr/>
            <p:nvPr/>
          </p:nvSpPr>
          <p:spPr>
            <a:xfrm>
              <a:off x="397720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936;p53"/>
            <p:cNvSpPr/>
            <p:nvPr/>
          </p:nvSpPr>
          <p:spPr>
            <a:xfrm>
              <a:off x="392268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937;p53"/>
            <p:cNvSpPr/>
            <p:nvPr/>
          </p:nvSpPr>
          <p:spPr>
            <a:xfrm>
              <a:off x="392268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938;p53"/>
            <p:cNvSpPr/>
            <p:nvPr/>
          </p:nvSpPr>
          <p:spPr>
            <a:xfrm>
              <a:off x="3922681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939;p53"/>
            <p:cNvSpPr/>
            <p:nvPr/>
          </p:nvSpPr>
          <p:spPr>
            <a:xfrm>
              <a:off x="3922681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940;p53"/>
            <p:cNvSpPr/>
            <p:nvPr/>
          </p:nvSpPr>
          <p:spPr>
            <a:xfrm>
              <a:off x="3922681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941;p53"/>
            <p:cNvSpPr/>
            <p:nvPr/>
          </p:nvSpPr>
          <p:spPr>
            <a:xfrm>
              <a:off x="392268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942;p53"/>
            <p:cNvSpPr/>
            <p:nvPr/>
          </p:nvSpPr>
          <p:spPr>
            <a:xfrm>
              <a:off x="3868015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943;p53"/>
            <p:cNvSpPr/>
            <p:nvPr/>
          </p:nvSpPr>
          <p:spPr>
            <a:xfrm>
              <a:off x="3868015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944;p53"/>
            <p:cNvSpPr/>
            <p:nvPr/>
          </p:nvSpPr>
          <p:spPr>
            <a:xfrm>
              <a:off x="386801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945;p53"/>
            <p:cNvSpPr/>
            <p:nvPr/>
          </p:nvSpPr>
          <p:spPr>
            <a:xfrm>
              <a:off x="3813331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946;p53"/>
            <p:cNvSpPr/>
            <p:nvPr/>
          </p:nvSpPr>
          <p:spPr>
            <a:xfrm>
              <a:off x="381333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Agrupar 174"/>
          <p:cNvGrpSpPr/>
          <p:nvPr/>
        </p:nvGrpSpPr>
        <p:grpSpPr>
          <a:xfrm>
            <a:off x="2909484" y="2325942"/>
            <a:ext cx="3182792" cy="3175992"/>
            <a:chOff x="2980604" y="2061782"/>
            <a:chExt cx="3182792" cy="3175992"/>
          </a:xfrm>
        </p:grpSpPr>
        <p:grpSp>
          <p:nvGrpSpPr>
            <p:cNvPr id="176" name="Group 3"/>
            <p:cNvGrpSpPr/>
            <p:nvPr/>
          </p:nvGrpSpPr>
          <p:grpSpPr>
            <a:xfrm>
              <a:off x="3014075" y="2115124"/>
              <a:ext cx="3116897" cy="3089703"/>
              <a:chOff x="4018766" y="1431779"/>
              <a:chExt cx="4155863" cy="4119604"/>
            </a:xfrm>
          </p:grpSpPr>
          <p:sp>
            <p:nvSpPr>
              <p:cNvPr id="224" name="Line 109"/>
              <p:cNvSpPr>
                <a:spLocks noChangeShapeType="1"/>
              </p:cNvSpPr>
              <p:nvPr/>
            </p:nvSpPr>
            <p:spPr bwMode="auto">
              <a:xfrm>
                <a:off x="8171839" y="2975585"/>
                <a:ext cx="2789" cy="1036177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5" name="Line 110"/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6" name="Line 111"/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7" name="Freeform 112"/>
              <p:cNvSpPr/>
              <p:nvPr/>
            </p:nvSpPr>
            <p:spPr bwMode="auto">
              <a:xfrm>
                <a:off x="4018766" y="1433174"/>
                <a:ext cx="4155863" cy="4116814"/>
              </a:xfrm>
              <a:custGeom>
                <a:avLst/>
                <a:gdLst>
                  <a:gd name="T0" fmla="*/ 10228 w 11918"/>
                  <a:gd name="T1" fmla="*/ 10322 h 11810"/>
                  <a:gd name="T2" fmla="*/ 4268 w 11918"/>
                  <a:gd name="T3" fmla="*/ 11810 h 11810"/>
                  <a:gd name="T4" fmla="*/ 0 w 11918"/>
                  <a:gd name="T5" fmla="*/ 7393 h 11810"/>
                  <a:gd name="T6" fmla="*/ 1690 w 11918"/>
                  <a:gd name="T7" fmla="*/ 1488 h 11810"/>
                  <a:gd name="T8" fmla="*/ 7650 w 11918"/>
                  <a:gd name="T9" fmla="*/ 0 h 11810"/>
                  <a:gd name="T10" fmla="*/ 11918 w 11918"/>
                  <a:gd name="T11" fmla="*/ 4417 h 11810"/>
                  <a:gd name="T12" fmla="*/ 10228 w 11918"/>
                  <a:gd name="T13" fmla="*/ 10322 h 11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0">
                    <a:moveTo>
                      <a:pt x="10228" y="10322"/>
                    </a:moveTo>
                    <a:lnTo>
                      <a:pt x="4268" y="11810"/>
                    </a:lnTo>
                    <a:lnTo>
                      <a:pt x="0" y="7393"/>
                    </a:lnTo>
                    <a:lnTo>
                      <a:pt x="1690" y="1488"/>
                    </a:lnTo>
                    <a:lnTo>
                      <a:pt x="7650" y="0"/>
                    </a:lnTo>
                    <a:lnTo>
                      <a:pt x="11918" y="4417"/>
                    </a:lnTo>
                    <a:lnTo>
                      <a:pt x="10228" y="10322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8" name="Freeform 113"/>
              <p:cNvSpPr/>
              <p:nvPr/>
            </p:nvSpPr>
            <p:spPr bwMode="auto">
              <a:xfrm>
                <a:off x="4018766" y="1431779"/>
                <a:ext cx="4155863" cy="4119603"/>
              </a:xfrm>
              <a:custGeom>
                <a:avLst/>
                <a:gdLst>
                  <a:gd name="T0" fmla="*/ 11918 w 11918"/>
                  <a:gd name="T1" fmla="*/ 7399 h 11813"/>
                  <a:gd name="T2" fmla="*/ 7646 w 11918"/>
                  <a:gd name="T3" fmla="*/ 11813 h 11813"/>
                  <a:gd name="T4" fmla="*/ 1688 w 11918"/>
                  <a:gd name="T5" fmla="*/ 10321 h 11813"/>
                  <a:gd name="T6" fmla="*/ 0 w 11918"/>
                  <a:gd name="T7" fmla="*/ 4414 h 11813"/>
                  <a:gd name="T8" fmla="*/ 4272 w 11918"/>
                  <a:gd name="T9" fmla="*/ 0 h 11813"/>
                  <a:gd name="T10" fmla="*/ 10230 w 11918"/>
                  <a:gd name="T11" fmla="*/ 1493 h 11813"/>
                  <a:gd name="T12" fmla="*/ 11918 w 11918"/>
                  <a:gd name="T13" fmla="*/ 7399 h 1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3">
                    <a:moveTo>
                      <a:pt x="11918" y="7399"/>
                    </a:moveTo>
                    <a:lnTo>
                      <a:pt x="7646" y="11813"/>
                    </a:lnTo>
                    <a:lnTo>
                      <a:pt x="1688" y="10321"/>
                    </a:lnTo>
                    <a:lnTo>
                      <a:pt x="0" y="4414"/>
                    </a:lnTo>
                    <a:lnTo>
                      <a:pt x="4272" y="0"/>
                    </a:lnTo>
                    <a:lnTo>
                      <a:pt x="10230" y="1493"/>
                    </a:lnTo>
                    <a:lnTo>
                      <a:pt x="11918" y="7399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9" name="Freeform 114"/>
              <p:cNvSpPr/>
              <p:nvPr/>
            </p:nvSpPr>
            <p:spPr bwMode="auto">
              <a:xfrm>
                <a:off x="4441325" y="1820869"/>
                <a:ext cx="1069647" cy="1059884"/>
              </a:xfrm>
              <a:custGeom>
                <a:avLst/>
                <a:gdLst>
                  <a:gd name="T0" fmla="*/ 0 w 3069"/>
                  <a:gd name="T1" fmla="*/ 2048 h 3041"/>
                  <a:gd name="T2" fmla="*/ 3069 w 3069"/>
                  <a:gd name="T3" fmla="*/ 3041 h 3041"/>
                  <a:gd name="T4" fmla="*/ 1983 w 3069"/>
                  <a:gd name="T5" fmla="*/ 0 h 3041"/>
                  <a:gd name="T6" fmla="*/ 0 w 3069"/>
                  <a:gd name="T7" fmla="*/ 2048 h 3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9" h="3041">
                    <a:moveTo>
                      <a:pt x="0" y="2048"/>
                    </a:moveTo>
                    <a:lnTo>
                      <a:pt x="3069" y="3041"/>
                    </a:lnTo>
                    <a:lnTo>
                      <a:pt x="1983" y="0"/>
                    </a:lnTo>
                    <a:lnTo>
                      <a:pt x="0" y="2048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0" name="Freeform 115"/>
              <p:cNvSpPr/>
              <p:nvPr/>
            </p:nvSpPr>
            <p:spPr bwMode="auto">
              <a:xfrm>
                <a:off x="5131644" y="2536291"/>
                <a:ext cx="2620425" cy="2628793"/>
              </a:xfrm>
              <a:custGeom>
                <a:avLst/>
                <a:gdLst>
                  <a:gd name="T0" fmla="*/ 0 w 7518"/>
                  <a:gd name="T1" fmla="*/ 7531 h 7540"/>
                  <a:gd name="T2" fmla="*/ 1093 w 7518"/>
                  <a:gd name="T3" fmla="*/ 997 h 7540"/>
                  <a:gd name="T4" fmla="*/ 7518 w 7518"/>
                  <a:gd name="T5" fmla="*/ 0 h 7540"/>
                  <a:gd name="T6" fmla="*/ 6841 w 7518"/>
                  <a:gd name="T7" fmla="*/ 2346 h 7540"/>
                  <a:gd name="T8" fmla="*/ 5535 w 7518"/>
                  <a:gd name="T9" fmla="*/ 7540 h 7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18" h="7540">
                    <a:moveTo>
                      <a:pt x="0" y="7531"/>
                    </a:moveTo>
                    <a:lnTo>
                      <a:pt x="1093" y="997"/>
                    </a:lnTo>
                    <a:lnTo>
                      <a:pt x="7518" y="0"/>
                    </a:lnTo>
                    <a:lnTo>
                      <a:pt x="6841" y="2346"/>
                    </a:lnTo>
                    <a:lnTo>
                      <a:pt x="5535" y="754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1" name="Line 116"/>
              <p:cNvSpPr>
                <a:spLocks noChangeShapeType="1"/>
              </p:cNvSpPr>
              <p:nvPr/>
            </p:nvSpPr>
            <p:spPr bwMode="auto">
              <a:xfrm>
                <a:off x="4167987" y="3491582"/>
                <a:ext cx="1177028" cy="460212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2" name="Freeform 117"/>
              <p:cNvSpPr/>
              <p:nvPr/>
            </p:nvSpPr>
            <p:spPr bwMode="auto">
              <a:xfrm>
                <a:off x="5512366" y="2883543"/>
                <a:ext cx="1549384" cy="2278752"/>
              </a:xfrm>
              <a:custGeom>
                <a:avLst/>
                <a:gdLst>
                  <a:gd name="T0" fmla="*/ 4442 w 4442"/>
                  <a:gd name="T1" fmla="*/ 6534 h 6534"/>
                  <a:gd name="T2" fmla="*/ 2220 w 4442"/>
                  <a:gd name="T3" fmla="*/ 3267 h 6534"/>
                  <a:gd name="T4" fmla="*/ 0 w 4442"/>
                  <a:gd name="T5" fmla="*/ 0 h 6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42" h="6534">
                    <a:moveTo>
                      <a:pt x="4442" y="6534"/>
                    </a:moveTo>
                    <a:lnTo>
                      <a:pt x="2220" y="326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3" name="Freeform 118"/>
              <p:cNvSpPr/>
              <p:nvPr/>
            </p:nvSpPr>
            <p:spPr bwMode="auto">
              <a:xfrm>
                <a:off x="5934925" y="1579605"/>
                <a:ext cx="411403" cy="2681787"/>
              </a:xfrm>
              <a:custGeom>
                <a:avLst/>
                <a:gdLst>
                  <a:gd name="T0" fmla="*/ 0 w 1180"/>
                  <a:gd name="T1" fmla="*/ 7691 h 7691"/>
                  <a:gd name="T2" fmla="*/ 460 w 1180"/>
                  <a:gd name="T3" fmla="*/ 0 h 7691"/>
                  <a:gd name="T4" fmla="*/ 1180 w 1180"/>
                  <a:gd name="T5" fmla="*/ 6133 h 7691"/>
                  <a:gd name="T6" fmla="*/ 0 w 1180"/>
                  <a:gd name="T7" fmla="*/ 7691 h 7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0" h="7691">
                    <a:moveTo>
                      <a:pt x="0" y="7691"/>
                    </a:moveTo>
                    <a:lnTo>
                      <a:pt x="460" y="0"/>
                    </a:lnTo>
                    <a:lnTo>
                      <a:pt x="1180" y="6133"/>
                    </a:lnTo>
                    <a:lnTo>
                      <a:pt x="0" y="769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4" name="Freeform 119"/>
              <p:cNvSpPr/>
              <p:nvPr/>
            </p:nvSpPr>
            <p:spPr bwMode="auto">
              <a:xfrm>
                <a:off x="6347722" y="1953354"/>
                <a:ext cx="1824117" cy="1764150"/>
              </a:xfrm>
              <a:custGeom>
                <a:avLst/>
                <a:gdLst>
                  <a:gd name="T0" fmla="*/ 3552 w 5233"/>
                  <a:gd name="T1" fmla="*/ 0 h 5061"/>
                  <a:gd name="T2" fmla="*/ 0 w 5233"/>
                  <a:gd name="T3" fmla="*/ 5061 h 5061"/>
                  <a:gd name="T4" fmla="*/ 5233 w 5233"/>
                  <a:gd name="T5" fmla="*/ 2934 h 5061"/>
                  <a:gd name="T6" fmla="*/ 3552 w 5233"/>
                  <a:gd name="T7" fmla="*/ 0 h 5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33" h="5061">
                    <a:moveTo>
                      <a:pt x="3552" y="0"/>
                    </a:moveTo>
                    <a:lnTo>
                      <a:pt x="0" y="5061"/>
                    </a:lnTo>
                    <a:lnTo>
                      <a:pt x="5233" y="2934"/>
                    </a:lnTo>
                    <a:lnTo>
                      <a:pt x="3552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5" name="Freeform 120"/>
              <p:cNvSpPr/>
              <p:nvPr/>
            </p:nvSpPr>
            <p:spPr bwMode="auto">
              <a:xfrm>
                <a:off x="4441325" y="1431779"/>
                <a:ext cx="3730515" cy="3016487"/>
              </a:xfrm>
              <a:custGeom>
                <a:avLst/>
                <a:gdLst>
                  <a:gd name="T0" fmla="*/ 3061 w 10700"/>
                  <a:gd name="T1" fmla="*/ 0 h 8649"/>
                  <a:gd name="T2" fmla="*/ 0 w 10700"/>
                  <a:gd name="T3" fmla="*/ 8649 h 8649"/>
                  <a:gd name="T4" fmla="*/ 10700 w 10700"/>
                  <a:gd name="T5" fmla="*/ 7310 h 8649"/>
                  <a:gd name="T6" fmla="*/ 3061 w 10700"/>
                  <a:gd name="T7" fmla="*/ 0 h 8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700" h="8649">
                    <a:moveTo>
                      <a:pt x="3061" y="0"/>
                    </a:moveTo>
                    <a:lnTo>
                      <a:pt x="0" y="8649"/>
                    </a:lnTo>
                    <a:lnTo>
                      <a:pt x="10700" y="7310"/>
                    </a:lnTo>
                    <a:lnTo>
                      <a:pt x="3061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6" name="Freeform 121"/>
              <p:cNvSpPr/>
              <p:nvPr/>
            </p:nvSpPr>
            <p:spPr bwMode="auto">
              <a:xfrm>
                <a:off x="4018766" y="2883543"/>
                <a:ext cx="1493601" cy="1126824"/>
              </a:xfrm>
              <a:custGeom>
                <a:avLst/>
                <a:gdLst>
                  <a:gd name="T0" fmla="*/ 0 w 4284"/>
                  <a:gd name="T1" fmla="*/ 3231 h 3231"/>
                  <a:gd name="T2" fmla="*/ 4284 w 4284"/>
                  <a:gd name="T3" fmla="*/ 0 h 3231"/>
                  <a:gd name="T4" fmla="*/ 0 w 4284"/>
                  <a:gd name="T5" fmla="*/ 251 h 3231"/>
                  <a:gd name="T6" fmla="*/ 0 w 4284"/>
                  <a:gd name="T7" fmla="*/ 3231 h 3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84" h="3231">
                    <a:moveTo>
                      <a:pt x="0" y="3231"/>
                    </a:moveTo>
                    <a:lnTo>
                      <a:pt x="4284" y="0"/>
                    </a:lnTo>
                    <a:lnTo>
                      <a:pt x="0" y="251"/>
                    </a:lnTo>
                    <a:lnTo>
                      <a:pt x="0" y="323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7" name="Freeform 122"/>
              <p:cNvSpPr/>
              <p:nvPr/>
            </p:nvSpPr>
            <p:spPr bwMode="auto">
              <a:xfrm>
                <a:off x="4607281" y="4085675"/>
                <a:ext cx="2725019" cy="945528"/>
              </a:xfrm>
              <a:custGeom>
                <a:avLst/>
                <a:gdLst>
                  <a:gd name="T0" fmla="*/ 0 w 7817"/>
                  <a:gd name="T1" fmla="*/ 2709 h 2709"/>
                  <a:gd name="T2" fmla="*/ 981 w 7817"/>
                  <a:gd name="T3" fmla="*/ 2382 h 2709"/>
                  <a:gd name="T4" fmla="*/ 4657 w 7817"/>
                  <a:gd name="T5" fmla="*/ 1143 h 2709"/>
                  <a:gd name="T6" fmla="*/ 6032 w 7817"/>
                  <a:gd name="T7" fmla="*/ 670 h 2709"/>
                  <a:gd name="T8" fmla="*/ 7128 w 7817"/>
                  <a:gd name="T9" fmla="*/ 281 h 2709"/>
                  <a:gd name="T10" fmla="*/ 7638 w 7817"/>
                  <a:gd name="T11" fmla="*/ 88 h 2709"/>
                  <a:gd name="T12" fmla="*/ 7772 w 7817"/>
                  <a:gd name="T13" fmla="*/ 30 h 2709"/>
                  <a:gd name="T14" fmla="*/ 7814 w 7817"/>
                  <a:gd name="T15" fmla="*/ 5 h 2709"/>
                  <a:gd name="T16" fmla="*/ 7817 w 7817"/>
                  <a:gd name="T17" fmla="*/ 0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17" h="2709">
                    <a:moveTo>
                      <a:pt x="0" y="2709"/>
                    </a:moveTo>
                    <a:lnTo>
                      <a:pt x="981" y="2382"/>
                    </a:lnTo>
                    <a:lnTo>
                      <a:pt x="4657" y="1143"/>
                    </a:lnTo>
                    <a:lnTo>
                      <a:pt x="6032" y="670"/>
                    </a:lnTo>
                    <a:lnTo>
                      <a:pt x="7128" y="281"/>
                    </a:lnTo>
                    <a:lnTo>
                      <a:pt x="7638" y="88"/>
                    </a:lnTo>
                    <a:lnTo>
                      <a:pt x="7772" y="30"/>
                    </a:lnTo>
                    <a:lnTo>
                      <a:pt x="7814" y="5"/>
                    </a:lnTo>
                    <a:lnTo>
                      <a:pt x="7817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8" name="Freeform 123"/>
              <p:cNvSpPr/>
              <p:nvPr/>
            </p:nvSpPr>
            <p:spPr bwMode="auto">
              <a:xfrm>
                <a:off x="4018766" y="1431779"/>
                <a:ext cx="2077931" cy="3971777"/>
              </a:xfrm>
              <a:custGeom>
                <a:avLst/>
                <a:gdLst>
                  <a:gd name="T0" fmla="*/ 0 w 5960"/>
                  <a:gd name="T1" fmla="*/ 4414 h 11390"/>
                  <a:gd name="T2" fmla="*/ 1690 w 5960"/>
                  <a:gd name="T3" fmla="*/ 1489 h 11390"/>
                  <a:gd name="T4" fmla="*/ 4272 w 5960"/>
                  <a:gd name="T5" fmla="*/ 0 h 11390"/>
                  <a:gd name="T6" fmla="*/ 4489 w 5960"/>
                  <a:gd name="T7" fmla="*/ 1437 h 11390"/>
                  <a:gd name="T8" fmla="*/ 5450 w 5960"/>
                  <a:gd name="T9" fmla="*/ 7878 h 11390"/>
                  <a:gd name="T10" fmla="*/ 5822 w 5960"/>
                  <a:gd name="T11" fmla="*/ 10406 h 11390"/>
                  <a:gd name="T12" fmla="*/ 5953 w 5960"/>
                  <a:gd name="T13" fmla="*/ 11319 h 11390"/>
                  <a:gd name="T14" fmla="*/ 5960 w 5960"/>
                  <a:gd name="T15" fmla="*/ 11390 h 1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60" h="11390">
                    <a:moveTo>
                      <a:pt x="0" y="4414"/>
                    </a:moveTo>
                    <a:lnTo>
                      <a:pt x="1690" y="1489"/>
                    </a:lnTo>
                    <a:lnTo>
                      <a:pt x="4272" y="0"/>
                    </a:lnTo>
                    <a:lnTo>
                      <a:pt x="4489" y="1437"/>
                    </a:lnTo>
                    <a:lnTo>
                      <a:pt x="5450" y="7878"/>
                    </a:lnTo>
                    <a:lnTo>
                      <a:pt x="5822" y="10406"/>
                    </a:lnTo>
                    <a:lnTo>
                      <a:pt x="5953" y="11319"/>
                    </a:lnTo>
                    <a:lnTo>
                      <a:pt x="5960" y="1139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9" name="Line 124"/>
              <p:cNvSpPr>
                <a:spLocks noChangeShapeType="1"/>
              </p:cNvSpPr>
              <p:nvPr/>
            </p:nvSpPr>
            <p:spPr bwMode="auto">
              <a:xfrm flipH="1" flipV="1">
                <a:off x="6347722" y="3717504"/>
                <a:ext cx="1236997" cy="13136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0" name="Freeform 125"/>
              <p:cNvSpPr/>
              <p:nvPr/>
            </p:nvSpPr>
            <p:spPr bwMode="auto">
              <a:xfrm>
                <a:off x="4441325" y="1433174"/>
                <a:ext cx="2245282" cy="3970383"/>
              </a:xfrm>
              <a:custGeom>
                <a:avLst/>
                <a:gdLst>
                  <a:gd name="T0" fmla="*/ 0 w 6439"/>
                  <a:gd name="T1" fmla="*/ 8648 h 11389"/>
                  <a:gd name="T2" fmla="*/ 111 w 6439"/>
                  <a:gd name="T3" fmla="*/ 8591 h 11389"/>
                  <a:gd name="T4" fmla="*/ 846 w 6439"/>
                  <a:gd name="T5" fmla="*/ 8180 h 11389"/>
                  <a:gd name="T6" fmla="*/ 2256 w 6439"/>
                  <a:gd name="T7" fmla="*/ 7376 h 11389"/>
                  <a:gd name="T8" fmla="*/ 2565 w 6439"/>
                  <a:gd name="T9" fmla="*/ 7200 h 11389"/>
                  <a:gd name="T10" fmla="*/ 4749 w 6439"/>
                  <a:gd name="T11" fmla="*/ 11389 h 11389"/>
                  <a:gd name="T12" fmla="*/ 6439 w 6439"/>
                  <a:gd name="T13" fmla="*/ 0 h 11389"/>
                  <a:gd name="T14" fmla="*/ 3069 w 6439"/>
                  <a:gd name="T15" fmla="*/ 4154 h 11389"/>
                  <a:gd name="T16" fmla="*/ 0 w 6439"/>
                  <a:gd name="T17" fmla="*/ 3161 h 1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39" h="11389">
                    <a:moveTo>
                      <a:pt x="0" y="8648"/>
                    </a:moveTo>
                    <a:lnTo>
                      <a:pt x="111" y="8591"/>
                    </a:lnTo>
                    <a:lnTo>
                      <a:pt x="846" y="8180"/>
                    </a:lnTo>
                    <a:lnTo>
                      <a:pt x="2256" y="7376"/>
                    </a:lnTo>
                    <a:lnTo>
                      <a:pt x="2565" y="7200"/>
                    </a:lnTo>
                    <a:lnTo>
                      <a:pt x="4749" y="11389"/>
                    </a:lnTo>
                    <a:lnTo>
                      <a:pt x="6439" y="0"/>
                    </a:lnTo>
                    <a:lnTo>
                      <a:pt x="3069" y="4154"/>
                    </a:lnTo>
                    <a:lnTo>
                      <a:pt x="0" y="3161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1" name="Freeform 126"/>
              <p:cNvSpPr/>
              <p:nvPr/>
            </p:nvSpPr>
            <p:spPr bwMode="auto">
              <a:xfrm>
                <a:off x="4608676" y="1951960"/>
                <a:ext cx="1733469" cy="1768333"/>
              </a:xfrm>
              <a:custGeom>
                <a:avLst/>
                <a:gdLst>
                  <a:gd name="T0" fmla="*/ 4973 w 4973"/>
                  <a:gd name="T1" fmla="*/ 5073 h 5073"/>
                  <a:gd name="T2" fmla="*/ 272 w 4973"/>
                  <a:gd name="T3" fmla="*/ 5038 h 5073"/>
                  <a:gd name="T4" fmla="*/ 0 w 4973"/>
                  <a:gd name="T5" fmla="*/ 0 h 5073"/>
                  <a:gd name="T6" fmla="*/ 3110 w 4973"/>
                  <a:gd name="T7" fmla="*/ 2027 h 5073"/>
                  <a:gd name="T8" fmla="*/ 4973 w 4973"/>
                  <a:gd name="T9" fmla="*/ 5073 h 5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73" h="5073">
                    <a:moveTo>
                      <a:pt x="4973" y="5073"/>
                    </a:moveTo>
                    <a:lnTo>
                      <a:pt x="272" y="5038"/>
                    </a:lnTo>
                    <a:lnTo>
                      <a:pt x="0" y="0"/>
                    </a:lnTo>
                    <a:lnTo>
                      <a:pt x="3110" y="2027"/>
                    </a:lnTo>
                    <a:lnTo>
                      <a:pt x="4973" y="5073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2" name="Freeform 127"/>
              <p:cNvSpPr/>
              <p:nvPr/>
            </p:nvSpPr>
            <p:spPr bwMode="auto">
              <a:xfrm>
                <a:off x="5512366" y="1432823"/>
                <a:ext cx="2073748" cy="986323"/>
              </a:xfrm>
              <a:custGeom>
                <a:avLst/>
                <a:gdLst>
                  <a:gd name="T0" fmla="*/ 0 w 5946"/>
                  <a:gd name="T1" fmla="*/ 0 h 2912"/>
                  <a:gd name="T2" fmla="*/ 3366 w 5946"/>
                  <a:gd name="T3" fmla="*/ 83 h 2912"/>
                  <a:gd name="T4" fmla="*/ 5946 w 5946"/>
                  <a:gd name="T5" fmla="*/ 1575 h 2912"/>
                  <a:gd name="T6" fmla="*/ 2946 w 5946"/>
                  <a:gd name="T7" fmla="*/ 2912 h 2912"/>
                  <a:gd name="connsiteX0" fmla="*/ 0 w 10000"/>
                  <a:gd name="connsiteY0" fmla="*/ 59 h 9715"/>
                  <a:gd name="connsiteX1" fmla="*/ 5661 w 10000"/>
                  <a:gd name="connsiteY1" fmla="*/ 0 h 9715"/>
                  <a:gd name="connsiteX2" fmla="*/ 10000 w 10000"/>
                  <a:gd name="connsiteY2" fmla="*/ 5124 h 9715"/>
                  <a:gd name="connsiteX3" fmla="*/ 4955 w 10000"/>
                  <a:gd name="connsiteY3" fmla="*/ 9715 h 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715">
                    <a:moveTo>
                      <a:pt x="0" y="59"/>
                    </a:moveTo>
                    <a:lnTo>
                      <a:pt x="5661" y="0"/>
                    </a:lnTo>
                    <a:lnTo>
                      <a:pt x="10000" y="5124"/>
                    </a:lnTo>
                    <a:lnTo>
                      <a:pt x="4955" y="9715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3" name="Line 128"/>
              <p:cNvSpPr>
                <a:spLocks noChangeShapeType="1"/>
              </p:cNvSpPr>
              <p:nvPr/>
            </p:nvSpPr>
            <p:spPr bwMode="auto">
              <a:xfrm flipV="1">
                <a:off x="7584719" y="3981080"/>
                <a:ext cx="587121" cy="1050123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4" name="Line 129"/>
              <p:cNvSpPr>
                <a:spLocks noChangeShapeType="1"/>
              </p:cNvSpPr>
              <p:nvPr/>
            </p:nvSpPr>
            <p:spPr bwMode="auto">
              <a:xfrm flipV="1">
                <a:off x="6685212" y="5027019"/>
                <a:ext cx="902297" cy="524364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5" name="Line 130"/>
              <p:cNvSpPr>
                <a:spLocks noChangeShapeType="1"/>
              </p:cNvSpPr>
              <p:nvPr/>
            </p:nvSpPr>
            <p:spPr bwMode="auto">
              <a:xfrm>
                <a:off x="4607281" y="5033992"/>
                <a:ext cx="899508" cy="515996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6" name="Line 131"/>
              <p:cNvSpPr>
                <a:spLocks noChangeShapeType="1"/>
              </p:cNvSpPr>
              <p:nvPr/>
            </p:nvSpPr>
            <p:spPr bwMode="auto">
              <a:xfrm>
                <a:off x="4022950" y="4013156"/>
                <a:ext cx="584331" cy="1040360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7" name="Line 116"/>
              <p:cNvSpPr>
                <a:spLocks noChangeShapeType="1"/>
              </p:cNvSpPr>
              <p:nvPr/>
            </p:nvSpPr>
            <p:spPr bwMode="auto">
              <a:xfrm>
                <a:off x="5345015" y="3951793"/>
                <a:ext cx="583836" cy="3095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  <p:grpSp>
          <p:nvGrpSpPr>
            <p:cNvPr id="177" name="Group 168"/>
            <p:cNvGrpSpPr/>
            <p:nvPr/>
          </p:nvGrpSpPr>
          <p:grpSpPr>
            <a:xfrm>
              <a:off x="2980604" y="2061782"/>
              <a:ext cx="3182792" cy="3175992"/>
              <a:chOff x="3974139" y="1360656"/>
              <a:chExt cx="4243722" cy="4234656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78" name="Freeform 133"/>
              <p:cNvSpPr/>
              <p:nvPr/>
            </p:nvSpPr>
            <p:spPr bwMode="auto">
              <a:xfrm>
                <a:off x="7477336" y="330749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3 h 272"/>
                  <a:gd name="T6" fmla="*/ 213 w 272"/>
                  <a:gd name="T7" fmla="*/ 249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49 h 272"/>
                  <a:gd name="T16" fmla="*/ 24 w 272"/>
                  <a:gd name="T17" fmla="*/ 213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4 w 272"/>
                  <a:gd name="T25" fmla="*/ 60 h 272"/>
                  <a:gd name="T26" fmla="*/ 60 w 272"/>
                  <a:gd name="T27" fmla="*/ 22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2 h 272"/>
                  <a:gd name="T36" fmla="*/ 250 w 272"/>
                  <a:gd name="T37" fmla="*/ 60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4" y="213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60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2"/>
                    </a:lnTo>
                    <a:lnTo>
                      <a:pt x="250" y="60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79" name="Freeform 134"/>
              <p:cNvSpPr/>
              <p:nvPr/>
            </p:nvSpPr>
            <p:spPr bwMode="auto">
              <a:xfrm>
                <a:off x="8123029" y="2926774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3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0" name="Freeform 136"/>
              <p:cNvSpPr/>
              <p:nvPr/>
            </p:nvSpPr>
            <p:spPr bwMode="auto">
              <a:xfrm>
                <a:off x="7718600" y="2501426"/>
                <a:ext cx="65546" cy="65546"/>
              </a:xfrm>
              <a:custGeom>
                <a:avLst/>
                <a:gdLst>
                  <a:gd name="T0" fmla="*/ 188 w 188"/>
                  <a:gd name="T1" fmla="*/ 93 h 188"/>
                  <a:gd name="T2" fmla="*/ 187 w 188"/>
                  <a:gd name="T3" fmla="*/ 113 h 188"/>
                  <a:gd name="T4" fmla="*/ 173 w 188"/>
                  <a:gd name="T5" fmla="*/ 146 h 188"/>
                  <a:gd name="T6" fmla="*/ 147 w 188"/>
                  <a:gd name="T7" fmla="*/ 172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2 w 188"/>
                  <a:gd name="T19" fmla="*/ 113 h 188"/>
                  <a:gd name="T20" fmla="*/ 0 w 188"/>
                  <a:gd name="T21" fmla="*/ 93 h 188"/>
                  <a:gd name="T22" fmla="*/ 2 w 188"/>
                  <a:gd name="T23" fmla="*/ 75 h 188"/>
                  <a:gd name="T24" fmla="*/ 16 w 188"/>
                  <a:gd name="T25" fmla="*/ 40 h 188"/>
                  <a:gd name="T26" fmla="*/ 41 w 188"/>
                  <a:gd name="T27" fmla="*/ 16 h 188"/>
                  <a:gd name="T28" fmla="*/ 74 w 188"/>
                  <a:gd name="T29" fmla="*/ 1 h 188"/>
                  <a:gd name="T30" fmla="*/ 94 w 188"/>
                  <a:gd name="T31" fmla="*/ 0 h 188"/>
                  <a:gd name="T32" fmla="*/ 113 w 188"/>
                  <a:gd name="T33" fmla="*/ 1 h 188"/>
                  <a:gd name="T34" fmla="*/ 147 w 188"/>
                  <a:gd name="T35" fmla="*/ 16 h 188"/>
                  <a:gd name="T36" fmla="*/ 173 w 188"/>
                  <a:gd name="T37" fmla="*/ 40 h 188"/>
                  <a:gd name="T38" fmla="*/ 187 w 188"/>
                  <a:gd name="T39" fmla="*/ 75 h 188"/>
                  <a:gd name="T40" fmla="*/ 188 w 188"/>
                  <a:gd name="T41" fmla="*/ 9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3"/>
                    </a:moveTo>
                    <a:lnTo>
                      <a:pt x="187" y="113"/>
                    </a:lnTo>
                    <a:lnTo>
                      <a:pt x="173" y="146"/>
                    </a:lnTo>
                    <a:lnTo>
                      <a:pt x="147" y="172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2" y="113"/>
                    </a:lnTo>
                    <a:lnTo>
                      <a:pt x="0" y="93"/>
                    </a:lnTo>
                    <a:lnTo>
                      <a:pt x="2" y="75"/>
                    </a:lnTo>
                    <a:lnTo>
                      <a:pt x="16" y="40"/>
                    </a:lnTo>
                    <a:lnTo>
                      <a:pt x="41" y="16"/>
                    </a:lnTo>
                    <a:lnTo>
                      <a:pt x="74" y="1"/>
                    </a:lnTo>
                    <a:lnTo>
                      <a:pt x="94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0"/>
                    </a:lnTo>
                    <a:lnTo>
                      <a:pt x="187" y="75"/>
                    </a:lnTo>
                    <a:lnTo>
                      <a:pt x="188" y="93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1" name="Freeform 137"/>
              <p:cNvSpPr/>
              <p:nvPr/>
            </p:nvSpPr>
            <p:spPr bwMode="auto">
              <a:xfrm>
                <a:off x="7241652" y="202447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2" name="Freeform 138"/>
              <p:cNvSpPr/>
              <p:nvPr/>
            </p:nvSpPr>
            <p:spPr bwMode="auto">
              <a:xfrm>
                <a:off x="7015729" y="511208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2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2" y="212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3" name="Freeform 139"/>
              <p:cNvSpPr/>
              <p:nvPr/>
            </p:nvSpPr>
            <p:spPr bwMode="auto">
              <a:xfrm>
                <a:off x="7534514" y="4983787"/>
                <a:ext cx="94832" cy="94832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5 h 272"/>
                  <a:gd name="T4" fmla="*/ 249 w 271"/>
                  <a:gd name="T5" fmla="*/ 213 h 272"/>
                  <a:gd name="T6" fmla="*/ 212 w 271"/>
                  <a:gd name="T7" fmla="*/ 250 h 272"/>
                  <a:gd name="T8" fmla="*/ 163 w 271"/>
                  <a:gd name="T9" fmla="*/ 271 h 272"/>
                  <a:gd name="T10" fmla="*/ 136 w 271"/>
                  <a:gd name="T11" fmla="*/ 272 h 272"/>
                  <a:gd name="T12" fmla="*/ 107 w 271"/>
                  <a:gd name="T13" fmla="*/ 271 h 272"/>
                  <a:gd name="T14" fmla="*/ 58 w 271"/>
                  <a:gd name="T15" fmla="*/ 250 h 272"/>
                  <a:gd name="T16" fmla="*/ 22 w 271"/>
                  <a:gd name="T17" fmla="*/ 213 h 272"/>
                  <a:gd name="T18" fmla="*/ 1 w 271"/>
                  <a:gd name="T19" fmla="*/ 165 h 272"/>
                  <a:gd name="T20" fmla="*/ 0 w 271"/>
                  <a:gd name="T21" fmla="*/ 136 h 272"/>
                  <a:gd name="T22" fmla="*/ 1 w 271"/>
                  <a:gd name="T23" fmla="*/ 109 h 272"/>
                  <a:gd name="T24" fmla="*/ 22 w 271"/>
                  <a:gd name="T25" fmla="*/ 60 h 272"/>
                  <a:gd name="T26" fmla="*/ 58 w 271"/>
                  <a:gd name="T27" fmla="*/ 24 h 272"/>
                  <a:gd name="T28" fmla="*/ 107 w 271"/>
                  <a:gd name="T29" fmla="*/ 3 h 272"/>
                  <a:gd name="T30" fmla="*/ 136 w 271"/>
                  <a:gd name="T31" fmla="*/ 0 h 272"/>
                  <a:gd name="T32" fmla="*/ 163 w 271"/>
                  <a:gd name="T33" fmla="*/ 3 h 272"/>
                  <a:gd name="T34" fmla="*/ 212 w 271"/>
                  <a:gd name="T35" fmla="*/ 24 h 272"/>
                  <a:gd name="T36" fmla="*/ 249 w 271"/>
                  <a:gd name="T37" fmla="*/ 60 h 272"/>
                  <a:gd name="T38" fmla="*/ 269 w 271"/>
                  <a:gd name="T39" fmla="*/ 109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5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8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8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4" name="Freeform 140"/>
              <p:cNvSpPr/>
              <p:nvPr/>
            </p:nvSpPr>
            <p:spPr bwMode="auto">
              <a:xfrm>
                <a:off x="6894400" y="3445560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4 h 272"/>
                  <a:gd name="T4" fmla="*/ 248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59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59 w 272"/>
                  <a:gd name="T27" fmla="*/ 24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4 h 272"/>
                  <a:gd name="T36" fmla="*/ 248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4"/>
                    </a:lnTo>
                    <a:lnTo>
                      <a:pt x="248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9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9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8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5" name="Freeform 141"/>
              <p:cNvSpPr/>
              <p:nvPr/>
            </p:nvSpPr>
            <p:spPr bwMode="auto">
              <a:xfrm>
                <a:off x="6194318" y="2731532"/>
                <a:ext cx="65546" cy="65546"/>
              </a:xfrm>
              <a:custGeom>
                <a:avLst/>
                <a:gdLst>
                  <a:gd name="T0" fmla="*/ 188 w 188"/>
                  <a:gd name="T1" fmla="*/ 95 h 189"/>
                  <a:gd name="T2" fmla="*/ 187 w 188"/>
                  <a:gd name="T3" fmla="*/ 114 h 189"/>
                  <a:gd name="T4" fmla="*/ 173 w 188"/>
                  <a:gd name="T5" fmla="*/ 148 h 189"/>
                  <a:gd name="T6" fmla="*/ 147 w 188"/>
                  <a:gd name="T7" fmla="*/ 174 h 189"/>
                  <a:gd name="T8" fmla="*/ 113 w 188"/>
                  <a:gd name="T9" fmla="*/ 188 h 189"/>
                  <a:gd name="T10" fmla="*/ 95 w 188"/>
                  <a:gd name="T11" fmla="*/ 189 h 189"/>
                  <a:gd name="T12" fmla="*/ 75 w 188"/>
                  <a:gd name="T13" fmla="*/ 188 h 189"/>
                  <a:gd name="T14" fmla="*/ 42 w 188"/>
                  <a:gd name="T15" fmla="*/ 174 h 189"/>
                  <a:gd name="T16" fmla="*/ 16 w 188"/>
                  <a:gd name="T17" fmla="*/ 148 h 189"/>
                  <a:gd name="T18" fmla="*/ 2 w 188"/>
                  <a:gd name="T19" fmla="*/ 114 h 189"/>
                  <a:gd name="T20" fmla="*/ 0 w 188"/>
                  <a:gd name="T21" fmla="*/ 95 h 189"/>
                  <a:gd name="T22" fmla="*/ 2 w 188"/>
                  <a:gd name="T23" fmla="*/ 75 h 189"/>
                  <a:gd name="T24" fmla="*/ 16 w 188"/>
                  <a:gd name="T25" fmla="*/ 41 h 189"/>
                  <a:gd name="T26" fmla="*/ 42 w 188"/>
                  <a:gd name="T27" fmla="*/ 16 h 189"/>
                  <a:gd name="T28" fmla="*/ 75 w 188"/>
                  <a:gd name="T29" fmla="*/ 1 h 189"/>
                  <a:gd name="T30" fmla="*/ 95 w 188"/>
                  <a:gd name="T31" fmla="*/ 0 h 189"/>
                  <a:gd name="T32" fmla="*/ 113 w 188"/>
                  <a:gd name="T33" fmla="*/ 1 h 189"/>
                  <a:gd name="T34" fmla="*/ 147 w 188"/>
                  <a:gd name="T35" fmla="*/ 16 h 189"/>
                  <a:gd name="T36" fmla="*/ 173 w 188"/>
                  <a:gd name="T37" fmla="*/ 41 h 189"/>
                  <a:gd name="T38" fmla="*/ 187 w 188"/>
                  <a:gd name="T39" fmla="*/ 75 h 189"/>
                  <a:gd name="T40" fmla="*/ 188 w 188"/>
                  <a:gd name="T41" fmla="*/ 9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9">
                    <a:moveTo>
                      <a:pt x="188" y="95"/>
                    </a:moveTo>
                    <a:lnTo>
                      <a:pt x="187" y="114"/>
                    </a:lnTo>
                    <a:lnTo>
                      <a:pt x="173" y="148"/>
                    </a:lnTo>
                    <a:lnTo>
                      <a:pt x="147" y="174"/>
                    </a:lnTo>
                    <a:lnTo>
                      <a:pt x="113" y="188"/>
                    </a:lnTo>
                    <a:lnTo>
                      <a:pt x="95" y="189"/>
                    </a:lnTo>
                    <a:lnTo>
                      <a:pt x="75" y="188"/>
                    </a:lnTo>
                    <a:lnTo>
                      <a:pt x="42" y="174"/>
                    </a:lnTo>
                    <a:lnTo>
                      <a:pt x="16" y="148"/>
                    </a:lnTo>
                    <a:lnTo>
                      <a:pt x="2" y="114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6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6" name="Freeform 142"/>
              <p:cNvSpPr/>
              <p:nvPr/>
            </p:nvSpPr>
            <p:spPr bwMode="auto">
              <a:xfrm>
                <a:off x="6466262" y="2698062"/>
                <a:ext cx="66940" cy="66940"/>
              </a:xfrm>
              <a:custGeom>
                <a:avLst/>
                <a:gdLst>
                  <a:gd name="T0" fmla="*/ 189 w 189"/>
                  <a:gd name="T1" fmla="*/ 95 h 190"/>
                  <a:gd name="T2" fmla="*/ 188 w 189"/>
                  <a:gd name="T3" fmla="*/ 114 h 190"/>
                  <a:gd name="T4" fmla="*/ 174 w 189"/>
                  <a:gd name="T5" fmla="*/ 148 h 190"/>
                  <a:gd name="T6" fmla="*/ 148 w 189"/>
                  <a:gd name="T7" fmla="*/ 174 h 190"/>
                  <a:gd name="T8" fmla="*/ 114 w 189"/>
                  <a:gd name="T9" fmla="*/ 188 h 190"/>
                  <a:gd name="T10" fmla="*/ 94 w 189"/>
                  <a:gd name="T11" fmla="*/ 190 h 190"/>
                  <a:gd name="T12" fmla="*/ 75 w 189"/>
                  <a:gd name="T13" fmla="*/ 188 h 190"/>
                  <a:gd name="T14" fmla="*/ 41 w 189"/>
                  <a:gd name="T15" fmla="*/ 174 h 190"/>
                  <a:gd name="T16" fmla="*/ 15 w 189"/>
                  <a:gd name="T17" fmla="*/ 148 h 190"/>
                  <a:gd name="T18" fmla="*/ 1 w 189"/>
                  <a:gd name="T19" fmla="*/ 114 h 190"/>
                  <a:gd name="T20" fmla="*/ 0 w 189"/>
                  <a:gd name="T21" fmla="*/ 95 h 190"/>
                  <a:gd name="T22" fmla="*/ 1 w 189"/>
                  <a:gd name="T23" fmla="*/ 76 h 190"/>
                  <a:gd name="T24" fmla="*/ 15 w 189"/>
                  <a:gd name="T25" fmla="*/ 42 h 190"/>
                  <a:gd name="T26" fmla="*/ 41 w 189"/>
                  <a:gd name="T27" fmla="*/ 16 h 190"/>
                  <a:gd name="T28" fmla="*/ 75 w 189"/>
                  <a:gd name="T29" fmla="*/ 2 h 190"/>
                  <a:gd name="T30" fmla="*/ 94 w 189"/>
                  <a:gd name="T31" fmla="*/ 0 h 190"/>
                  <a:gd name="T32" fmla="*/ 114 w 189"/>
                  <a:gd name="T33" fmla="*/ 2 h 190"/>
                  <a:gd name="T34" fmla="*/ 148 w 189"/>
                  <a:gd name="T35" fmla="*/ 16 h 190"/>
                  <a:gd name="T36" fmla="*/ 174 w 189"/>
                  <a:gd name="T37" fmla="*/ 42 h 190"/>
                  <a:gd name="T38" fmla="*/ 188 w 189"/>
                  <a:gd name="T39" fmla="*/ 76 h 190"/>
                  <a:gd name="T40" fmla="*/ 189 w 189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90">
                    <a:moveTo>
                      <a:pt x="189" y="95"/>
                    </a:moveTo>
                    <a:lnTo>
                      <a:pt x="188" y="114"/>
                    </a:lnTo>
                    <a:lnTo>
                      <a:pt x="174" y="148"/>
                    </a:lnTo>
                    <a:lnTo>
                      <a:pt x="148" y="174"/>
                    </a:lnTo>
                    <a:lnTo>
                      <a:pt x="114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4" y="2"/>
                    </a:lnTo>
                    <a:lnTo>
                      <a:pt x="148" y="16"/>
                    </a:lnTo>
                    <a:lnTo>
                      <a:pt x="174" y="42"/>
                    </a:lnTo>
                    <a:lnTo>
                      <a:pt x="188" y="76"/>
                    </a:lnTo>
                    <a:lnTo>
                      <a:pt x="189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7" name="Freeform 143"/>
              <p:cNvSpPr/>
              <p:nvPr/>
            </p:nvSpPr>
            <p:spPr bwMode="auto">
              <a:xfrm>
                <a:off x="6510889" y="2395438"/>
                <a:ext cx="52994" cy="54389"/>
              </a:xfrm>
              <a:custGeom>
                <a:avLst/>
                <a:gdLst>
                  <a:gd name="T0" fmla="*/ 154 w 154"/>
                  <a:gd name="T1" fmla="*/ 78 h 154"/>
                  <a:gd name="T2" fmla="*/ 153 w 154"/>
                  <a:gd name="T3" fmla="*/ 93 h 154"/>
                  <a:gd name="T4" fmla="*/ 141 w 154"/>
                  <a:gd name="T5" fmla="*/ 121 h 154"/>
                  <a:gd name="T6" fmla="*/ 120 w 154"/>
                  <a:gd name="T7" fmla="*/ 141 h 154"/>
                  <a:gd name="T8" fmla="*/ 92 w 154"/>
                  <a:gd name="T9" fmla="*/ 153 h 154"/>
                  <a:gd name="T10" fmla="*/ 76 w 154"/>
                  <a:gd name="T11" fmla="*/ 154 h 154"/>
                  <a:gd name="T12" fmla="*/ 60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1 h 154"/>
                  <a:gd name="T18" fmla="*/ 1 w 154"/>
                  <a:gd name="T19" fmla="*/ 93 h 154"/>
                  <a:gd name="T20" fmla="*/ 0 w 154"/>
                  <a:gd name="T21" fmla="*/ 78 h 154"/>
                  <a:gd name="T22" fmla="*/ 1 w 154"/>
                  <a:gd name="T23" fmla="*/ 62 h 154"/>
                  <a:gd name="T24" fmla="*/ 13 w 154"/>
                  <a:gd name="T25" fmla="*/ 34 h 154"/>
                  <a:gd name="T26" fmla="*/ 33 w 154"/>
                  <a:gd name="T27" fmla="*/ 13 h 154"/>
                  <a:gd name="T28" fmla="*/ 60 w 154"/>
                  <a:gd name="T29" fmla="*/ 1 h 154"/>
                  <a:gd name="T30" fmla="*/ 76 w 154"/>
                  <a:gd name="T31" fmla="*/ 0 h 154"/>
                  <a:gd name="T32" fmla="*/ 92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4 h 154"/>
                  <a:gd name="T38" fmla="*/ 153 w 154"/>
                  <a:gd name="T39" fmla="*/ 62 h 154"/>
                  <a:gd name="T40" fmla="*/ 154 w 154"/>
                  <a:gd name="T41" fmla="*/ 7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8"/>
                    </a:moveTo>
                    <a:lnTo>
                      <a:pt x="153" y="93"/>
                    </a:lnTo>
                    <a:lnTo>
                      <a:pt x="141" y="121"/>
                    </a:lnTo>
                    <a:lnTo>
                      <a:pt x="120" y="141"/>
                    </a:lnTo>
                    <a:lnTo>
                      <a:pt x="92" y="153"/>
                    </a:lnTo>
                    <a:lnTo>
                      <a:pt x="76" y="154"/>
                    </a:lnTo>
                    <a:lnTo>
                      <a:pt x="60" y="153"/>
                    </a:lnTo>
                    <a:lnTo>
                      <a:pt x="33" y="141"/>
                    </a:lnTo>
                    <a:lnTo>
                      <a:pt x="13" y="121"/>
                    </a:lnTo>
                    <a:lnTo>
                      <a:pt x="1" y="93"/>
                    </a:lnTo>
                    <a:lnTo>
                      <a:pt x="0" y="78"/>
                    </a:lnTo>
                    <a:lnTo>
                      <a:pt x="1" y="62"/>
                    </a:lnTo>
                    <a:lnTo>
                      <a:pt x="13" y="34"/>
                    </a:lnTo>
                    <a:lnTo>
                      <a:pt x="33" y="13"/>
                    </a:lnTo>
                    <a:lnTo>
                      <a:pt x="60" y="1"/>
                    </a:lnTo>
                    <a:lnTo>
                      <a:pt x="76" y="0"/>
                    </a:lnTo>
                    <a:lnTo>
                      <a:pt x="92" y="1"/>
                    </a:lnTo>
                    <a:lnTo>
                      <a:pt x="120" y="13"/>
                    </a:lnTo>
                    <a:lnTo>
                      <a:pt x="141" y="34"/>
                    </a:lnTo>
                    <a:lnTo>
                      <a:pt x="153" y="62"/>
                    </a:lnTo>
                    <a:lnTo>
                      <a:pt x="154" y="7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8" name="Freeform 144"/>
              <p:cNvSpPr/>
              <p:nvPr/>
            </p:nvSpPr>
            <p:spPr bwMode="auto">
              <a:xfrm>
                <a:off x="7368558" y="4798307"/>
                <a:ext cx="54389" cy="54389"/>
              </a:xfrm>
              <a:custGeom>
                <a:avLst/>
                <a:gdLst>
                  <a:gd name="T0" fmla="*/ 154 w 154"/>
                  <a:gd name="T1" fmla="*/ 76 h 154"/>
                  <a:gd name="T2" fmla="*/ 153 w 154"/>
                  <a:gd name="T3" fmla="*/ 92 h 154"/>
                  <a:gd name="T4" fmla="*/ 142 w 154"/>
                  <a:gd name="T5" fmla="*/ 120 h 154"/>
                  <a:gd name="T6" fmla="*/ 121 w 154"/>
                  <a:gd name="T7" fmla="*/ 141 h 154"/>
                  <a:gd name="T8" fmla="*/ 92 w 154"/>
                  <a:gd name="T9" fmla="*/ 152 h 154"/>
                  <a:gd name="T10" fmla="*/ 77 w 154"/>
                  <a:gd name="T11" fmla="*/ 154 h 154"/>
                  <a:gd name="T12" fmla="*/ 61 w 154"/>
                  <a:gd name="T13" fmla="*/ 152 h 154"/>
                  <a:gd name="T14" fmla="*/ 34 w 154"/>
                  <a:gd name="T15" fmla="*/ 141 h 154"/>
                  <a:gd name="T16" fmla="*/ 13 w 154"/>
                  <a:gd name="T17" fmla="*/ 120 h 154"/>
                  <a:gd name="T18" fmla="*/ 2 w 154"/>
                  <a:gd name="T19" fmla="*/ 92 h 154"/>
                  <a:gd name="T20" fmla="*/ 0 w 154"/>
                  <a:gd name="T21" fmla="*/ 76 h 154"/>
                  <a:gd name="T22" fmla="*/ 2 w 154"/>
                  <a:gd name="T23" fmla="*/ 60 h 154"/>
                  <a:gd name="T24" fmla="*/ 13 w 154"/>
                  <a:gd name="T25" fmla="*/ 33 h 154"/>
                  <a:gd name="T26" fmla="*/ 34 w 154"/>
                  <a:gd name="T27" fmla="*/ 12 h 154"/>
                  <a:gd name="T28" fmla="*/ 61 w 154"/>
                  <a:gd name="T29" fmla="*/ 1 h 154"/>
                  <a:gd name="T30" fmla="*/ 77 w 154"/>
                  <a:gd name="T31" fmla="*/ 0 h 154"/>
                  <a:gd name="T32" fmla="*/ 92 w 154"/>
                  <a:gd name="T33" fmla="*/ 1 h 154"/>
                  <a:gd name="T34" fmla="*/ 121 w 154"/>
                  <a:gd name="T35" fmla="*/ 12 h 154"/>
                  <a:gd name="T36" fmla="*/ 142 w 154"/>
                  <a:gd name="T37" fmla="*/ 33 h 154"/>
                  <a:gd name="T38" fmla="*/ 153 w 154"/>
                  <a:gd name="T39" fmla="*/ 60 h 154"/>
                  <a:gd name="T40" fmla="*/ 154 w 154"/>
                  <a:gd name="T41" fmla="*/ 7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6"/>
                    </a:moveTo>
                    <a:lnTo>
                      <a:pt x="153" y="92"/>
                    </a:lnTo>
                    <a:lnTo>
                      <a:pt x="142" y="120"/>
                    </a:lnTo>
                    <a:lnTo>
                      <a:pt x="121" y="141"/>
                    </a:lnTo>
                    <a:lnTo>
                      <a:pt x="92" y="152"/>
                    </a:lnTo>
                    <a:lnTo>
                      <a:pt x="77" y="154"/>
                    </a:lnTo>
                    <a:lnTo>
                      <a:pt x="61" y="152"/>
                    </a:lnTo>
                    <a:lnTo>
                      <a:pt x="34" y="141"/>
                    </a:lnTo>
                    <a:lnTo>
                      <a:pt x="13" y="120"/>
                    </a:lnTo>
                    <a:lnTo>
                      <a:pt x="2" y="92"/>
                    </a:lnTo>
                    <a:lnTo>
                      <a:pt x="0" y="76"/>
                    </a:lnTo>
                    <a:lnTo>
                      <a:pt x="2" y="60"/>
                    </a:lnTo>
                    <a:lnTo>
                      <a:pt x="13" y="33"/>
                    </a:lnTo>
                    <a:lnTo>
                      <a:pt x="34" y="12"/>
                    </a:lnTo>
                    <a:lnTo>
                      <a:pt x="61" y="1"/>
                    </a:lnTo>
                    <a:lnTo>
                      <a:pt x="77" y="0"/>
                    </a:lnTo>
                    <a:lnTo>
                      <a:pt x="92" y="1"/>
                    </a:lnTo>
                    <a:lnTo>
                      <a:pt x="121" y="12"/>
                    </a:lnTo>
                    <a:lnTo>
                      <a:pt x="142" y="33"/>
                    </a:lnTo>
                    <a:lnTo>
                      <a:pt x="153" y="60"/>
                    </a:lnTo>
                    <a:lnTo>
                      <a:pt x="154" y="7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9" name="Freeform 145"/>
              <p:cNvSpPr/>
              <p:nvPr/>
            </p:nvSpPr>
            <p:spPr bwMode="auto">
              <a:xfrm>
                <a:off x="5102359" y="5130218"/>
                <a:ext cx="52994" cy="52994"/>
              </a:xfrm>
              <a:custGeom>
                <a:avLst/>
                <a:gdLst>
                  <a:gd name="T0" fmla="*/ 154 w 154"/>
                  <a:gd name="T1" fmla="*/ 77 h 154"/>
                  <a:gd name="T2" fmla="*/ 152 w 154"/>
                  <a:gd name="T3" fmla="*/ 93 h 154"/>
                  <a:gd name="T4" fmla="*/ 141 w 154"/>
                  <a:gd name="T5" fmla="*/ 120 h 154"/>
                  <a:gd name="T6" fmla="*/ 120 w 154"/>
                  <a:gd name="T7" fmla="*/ 141 h 154"/>
                  <a:gd name="T8" fmla="*/ 93 w 154"/>
                  <a:gd name="T9" fmla="*/ 153 h 154"/>
                  <a:gd name="T10" fmla="*/ 77 w 154"/>
                  <a:gd name="T11" fmla="*/ 154 h 154"/>
                  <a:gd name="T12" fmla="*/ 62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0 h 154"/>
                  <a:gd name="T18" fmla="*/ 1 w 154"/>
                  <a:gd name="T19" fmla="*/ 93 h 154"/>
                  <a:gd name="T20" fmla="*/ 0 w 154"/>
                  <a:gd name="T21" fmla="*/ 77 h 154"/>
                  <a:gd name="T22" fmla="*/ 1 w 154"/>
                  <a:gd name="T23" fmla="*/ 62 h 154"/>
                  <a:gd name="T24" fmla="*/ 13 w 154"/>
                  <a:gd name="T25" fmla="*/ 33 h 154"/>
                  <a:gd name="T26" fmla="*/ 33 w 154"/>
                  <a:gd name="T27" fmla="*/ 13 h 154"/>
                  <a:gd name="T28" fmla="*/ 62 w 154"/>
                  <a:gd name="T29" fmla="*/ 1 h 154"/>
                  <a:gd name="T30" fmla="*/ 77 w 154"/>
                  <a:gd name="T31" fmla="*/ 0 h 154"/>
                  <a:gd name="T32" fmla="*/ 93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3 h 154"/>
                  <a:gd name="T38" fmla="*/ 152 w 154"/>
                  <a:gd name="T39" fmla="*/ 62 h 154"/>
                  <a:gd name="T40" fmla="*/ 154 w 154"/>
                  <a:gd name="T41" fmla="*/ 7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7"/>
                    </a:moveTo>
                    <a:lnTo>
                      <a:pt x="152" y="93"/>
                    </a:lnTo>
                    <a:lnTo>
                      <a:pt x="141" y="120"/>
                    </a:lnTo>
                    <a:lnTo>
                      <a:pt x="120" y="141"/>
                    </a:lnTo>
                    <a:lnTo>
                      <a:pt x="93" y="153"/>
                    </a:lnTo>
                    <a:lnTo>
                      <a:pt x="77" y="154"/>
                    </a:lnTo>
                    <a:lnTo>
                      <a:pt x="62" y="153"/>
                    </a:lnTo>
                    <a:lnTo>
                      <a:pt x="33" y="141"/>
                    </a:lnTo>
                    <a:lnTo>
                      <a:pt x="13" y="120"/>
                    </a:lnTo>
                    <a:lnTo>
                      <a:pt x="1" y="93"/>
                    </a:lnTo>
                    <a:lnTo>
                      <a:pt x="0" y="77"/>
                    </a:lnTo>
                    <a:lnTo>
                      <a:pt x="1" y="62"/>
                    </a:lnTo>
                    <a:lnTo>
                      <a:pt x="13" y="33"/>
                    </a:lnTo>
                    <a:lnTo>
                      <a:pt x="33" y="13"/>
                    </a:lnTo>
                    <a:lnTo>
                      <a:pt x="62" y="1"/>
                    </a:lnTo>
                    <a:lnTo>
                      <a:pt x="77" y="0"/>
                    </a:lnTo>
                    <a:lnTo>
                      <a:pt x="93" y="1"/>
                    </a:lnTo>
                    <a:lnTo>
                      <a:pt x="120" y="13"/>
                    </a:lnTo>
                    <a:lnTo>
                      <a:pt x="141" y="33"/>
                    </a:lnTo>
                    <a:lnTo>
                      <a:pt x="152" y="62"/>
                    </a:lnTo>
                    <a:lnTo>
                      <a:pt x="154" y="7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0" name="Freeform 146"/>
              <p:cNvSpPr/>
              <p:nvPr/>
            </p:nvSpPr>
            <p:spPr bwMode="auto">
              <a:xfrm>
                <a:off x="4403671" y="2495848"/>
                <a:ext cx="79492" cy="79492"/>
              </a:xfrm>
              <a:custGeom>
                <a:avLst/>
                <a:gdLst>
                  <a:gd name="T0" fmla="*/ 228 w 228"/>
                  <a:gd name="T1" fmla="*/ 116 h 230"/>
                  <a:gd name="T2" fmla="*/ 227 w 228"/>
                  <a:gd name="T3" fmla="*/ 139 h 230"/>
                  <a:gd name="T4" fmla="*/ 210 w 228"/>
                  <a:gd name="T5" fmla="*/ 179 h 230"/>
                  <a:gd name="T6" fmla="*/ 179 w 228"/>
                  <a:gd name="T7" fmla="*/ 210 h 230"/>
                  <a:gd name="T8" fmla="*/ 137 w 228"/>
                  <a:gd name="T9" fmla="*/ 229 h 230"/>
                  <a:gd name="T10" fmla="*/ 114 w 228"/>
                  <a:gd name="T11" fmla="*/ 230 h 230"/>
                  <a:gd name="T12" fmla="*/ 91 w 228"/>
                  <a:gd name="T13" fmla="*/ 229 h 230"/>
                  <a:gd name="T14" fmla="*/ 49 w 228"/>
                  <a:gd name="T15" fmla="*/ 210 h 230"/>
                  <a:gd name="T16" fmla="*/ 18 w 228"/>
                  <a:gd name="T17" fmla="*/ 179 h 230"/>
                  <a:gd name="T18" fmla="*/ 1 w 228"/>
                  <a:gd name="T19" fmla="*/ 139 h 230"/>
                  <a:gd name="T20" fmla="*/ 0 w 228"/>
                  <a:gd name="T21" fmla="*/ 116 h 230"/>
                  <a:gd name="T22" fmla="*/ 1 w 228"/>
                  <a:gd name="T23" fmla="*/ 92 h 230"/>
                  <a:gd name="T24" fmla="*/ 18 w 228"/>
                  <a:gd name="T25" fmla="*/ 51 h 230"/>
                  <a:gd name="T26" fmla="*/ 49 w 228"/>
                  <a:gd name="T27" fmla="*/ 20 h 230"/>
                  <a:gd name="T28" fmla="*/ 91 w 228"/>
                  <a:gd name="T29" fmla="*/ 2 h 230"/>
                  <a:gd name="T30" fmla="*/ 114 w 228"/>
                  <a:gd name="T31" fmla="*/ 0 h 230"/>
                  <a:gd name="T32" fmla="*/ 137 w 228"/>
                  <a:gd name="T33" fmla="*/ 2 h 230"/>
                  <a:gd name="T34" fmla="*/ 179 w 228"/>
                  <a:gd name="T35" fmla="*/ 20 h 230"/>
                  <a:gd name="T36" fmla="*/ 210 w 228"/>
                  <a:gd name="T37" fmla="*/ 51 h 230"/>
                  <a:gd name="T38" fmla="*/ 227 w 228"/>
                  <a:gd name="T39" fmla="*/ 92 h 230"/>
                  <a:gd name="T40" fmla="*/ 228 w 228"/>
                  <a:gd name="T41" fmla="*/ 11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8" h="230">
                    <a:moveTo>
                      <a:pt x="228" y="116"/>
                    </a:moveTo>
                    <a:lnTo>
                      <a:pt x="227" y="139"/>
                    </a:lnTo>
                    <a:lnTo>
                      <a:pt x="210" y="179"/>
                    </a:lnTo>
                    <a:lnTo>
                      <a:pt x="179" y="210"/>
                    </a:lnTo>
                    <a:lnTo>
                      <a:pt x="137" y="229"/>
                    </a:lnTo>
                    <a:lnTo>
                      <a:pt x="114" y="230"/>
                    </a:lnTo>
                    <a:lnTo>
                      <a:pt x="91" y="229"/>
                    </a:lnTo>
                    <a:lnTo>
                      <a:pt x="49" y="210"/>
                    </a:lnTo>
                    <a:lnTo>
                      <a:pt x="18" y="179"/>
                    </a:lnTo>
                    <a:lnTo>
                      <a:pt x="1" y="139"/>
                    </a:lnTo>
                    <a:lnTo>
                      <a:pt x="0" y="116"/>
                    </a:lnTo>
                    <a:lnTo>
                      <a:pt x="1" y="92"/>
                    </a:lnTo>
                    <a:lnTo>
                      <a:pt x="18" y="51"/>
                    </a:lnTo>
                    <a:lnTo>
                      <a:pt x="49" y="20"/>
                    </a:lnTo>
                    <a:lnTo>
                      <a:pt x="91" y="2"/>
                    </a:lnTo>
                    <a:lnTo>
                      <a:pt x="114" y="0"/>
                    </a:lnTo>
                    <a:lnTo>
                      <a:pt x="137" y="2"/>
                    </a:lnTo>
                    <a:lnTo>
                      <a:pt x="179" y="20"/>
                    </a:lnTo>
                    <a:lnTo>
                      <a:pt x="210" y="51"/>
                    </a:lnTo>
                    <a:lnTo>
                      <a:pt x="227" y="92"/>
                    </a:lnTo>
                    <a:lnTo>
                      <a:pt x="228" y="11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1" name="Freeform 147"/>
              <p:cNvSpPr/>
              <p:nvPr/>
            </p:nvSpPr>
            <p:spPr bwMode="auto">
              <a:xfrm>
                <a:off x="6919502" y="2790105"/>
                <a:ext cx="94832" cy="96227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3 h 272"/>
                  <a:gd name="T4" fmla="*/ 249 w 271"/>
                  <a:gd name="T5" fmla="*/ 212 h 272"/>
                  <a:gd name="T6" fmla="*/ 212 w 271"/>
                  <a:gd name="T7" fmla="*/ 249 h 272"/>
                  <a:gd name="T8" fmla="*/ 163 w 271"/>
                  <a:gd name="T9" fmla="*/ 269 h 272"/>
                  <a:gd name="T10" fmla="*/ 136 w 271"/>
                  <a:gd name="T11" fmla="*/ 272 h 272"/>
                  <a:gd name="T12" fmla="*/ 107 w 271"/>
                  <a:gd name="T13" fmla="*/ 269 h 272"/>
                  <a:gd name="T14" fmla="*/ 58 w 271"/>
                  <a:gd name="T15" fmla="*/ 249 h 272"/>
                  <a:gd name="T16" fmla="*/ 22 w 271"/>
                  <a:gd name="T17" fmla="*/ 212 h 272"/>
                  <a:gd name="T18" fmla="*/ 1 w 271"/>
                  <a:gd name="T19" fmla="*/ 163 h 272"/>
                  <a:gd name="T20" fmla="*/ 0 w 271"/>
                  <a:gd name="T21" fmla="*/ 136 h 272"/>
                  <a:gd name="T22" fmla="*/ 1 w 271"/>
                  <a:gd name="T23" fmla="*/ 107 h 272"/>
                  <a:gd name="T24" fmla="*/ 22 w 271"/>
                  <a:gd name="T25" fmla="*/ 59 h 272"/>
                  <a:gd name="T26" fmla="*/ 58 w 271"/>
                  <a:gd name="T27" fmla="*/ 22 h 272"/>
                  <a:gd name="T28" fmla="*/ 107 w 271"/>
                  <a:gd name="T29" fmla="*/ 1 h 272"/>
                  <a:gd name="T30" fmla="*/ 136 w 271"/>
                  <a:gd name="T31" fmla="*/ 0 h 272"/>
                  <a:gd name="T32" fmla="*/ 163 w 271"/>
                  <a:gd name="T33" fmla="*/ 1 h 272"/>
                  <a:gd name="T34" fmla="*/ 212 w 271"/>
                  <a:gd name="T35" fmla="*/ 22 h 272"/>
                  <a:gd name="T36" fmla="*/ 249 w 271"/>
                  <a:gd name="T37" fmla="*/ 59 h 272"/>
                  <a:gd name="T38" fmla="*/ 269 w 271"/>
                  <a:gd name="T39" fmla="*/ 107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3"/>
                    </a:lnTo>
                    <a:lnTo>
                      <a:pt x="249" y="212"/>
                    </a:lnTo>
                    <a:lnTo>
                      <a:pt x="212" y="249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7" y="269"/>
                    </a:lnTo>
                    <a:lnTo>
                      <a:pt x="58" y="249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9"/>
                    </a:lnTo>
                    <a:lnTo>
                      <a:pt x="58" y="22"/>
                    </a:lnTo>
                    <a:lnTo>
                      <a:pt x="107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49" y="59"/>
                    </a:lnTo>
                    <a:lnTo>
                      <a:pt x="269" y="107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2" name="Freeform 148"/>
              <p:cNvSpPr/>
              <p:nvPr/>
            </p:nvSpPr>
            <p:spPr bwMode="auto">
              <a:xfrm>
                <a:off x="7286278" y="4039653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3" name="Freeform 150"/>
              <p:cNvSpPr/>
              <p:nvPr/>
            </p:nvSpPr>
            <p:spPr bwMode="auto">
              <a:xfrm>
                <a:off x="5961423" y="310667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2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59 w 272"/>
                  <a:gd name="T15" fmla="*/ 248 h 272"/>
                  <a:gd name="T16" fmla="*/ 23 w 272"/>
                  <a:gd name="T17" fmla="*/ 212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7 h 272"/>
                  <a:gd name="T24" fmla="*/ 23 w 272"/>
                  <a:gd name="T25" fmla="*/ 59 h 272"/>
                  <a:gd name="T26" fmla="*/ 59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9"/>
                    </a:lnTo>
                    <a:lnTo>
                      <a:pt x="59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4" name="Freeform 154"/>
              <p:cNvSpPr/>
              <p:nvPr/>
            </p:nvSpPr>
            <p:spPr bwMode="auto">
              <a:xfrm>
                <a:off x="5071678" y="1790188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1 w 273"/>
                  <a:gd name="T3" fmla="*/ 165 h 273"/>
                  <a:gd name="T4" fmla="*/ 251 w 273"/>
                  <a:gd name="T5" fmla="*/ 213 h 273"/>
                  <a:gd name="T6" fmla="*/ 213 w 273"/>
                  <a:gd name="T7" fmla="*/ 251 h 273"/>
                  <a:gd name="T8" fmla="*/ 165 w 273"/>
                  <a:gd name="T9" fmla="*/ 271 h 273"/>
                  <a:gd name="T10" fmla="*/ 136 w 273"/>
                  <a:gd name="T11" fmla="*/ 273 h 273"/>
                  <a:gd name="T12" fmla="*/ 109 w 273"/>
                  <a:gd name="T13" fmla="*/ 271 h 273"/>
                  <a:gd name="T14" fmla="*/ 60 w 273"/>
                  <a:gd name="T15" fmla="*/ 251 h 273"/>
                  <a:gd name="T16" fmla="*/ 24 w 273"/>
                  <a:gd name="T17" fmla="*/ 213 h 273"/>
                  <a:gd name="T18" fmla="*/ 3 w 273"/>
                  <a:gd name="T19" fmla="*/ 165 h 273"/>
                  <a:gd name="T20" fmla="*/ 0 w 273"/>
                  <a:gd name="T21" fmla="*/ 137 h 273"/>
                  <a:gd name="T22" fmla="*/ 3 w 273"/>
                  <a:gd name="T23" fmla="*/ 109 h 273"/>
                  <a:gd name="T24" fmla="*/ 24 w 273"/>
                  <a:gd name="T25" fmla="*/ 60 h 273"/>
                  <a:gd name="T26" fmla="*/ 60 w 273"/>
                  <a:gd name="T27" fmla="*/ 24 h 273"/>
                  <a:gd name="T28" fmla="*/ 109 w 273"/>
                  <a:gd name="T29" fmla="*/ 3 h 273"/>
                  <a:gd name="T30" fmla="*/ 136 w 273"/>
                  <a:gd name="T31" fmla="*/ 0 h 273"/>
                  <a:gd name="T32" fmla="*/ 165 w 273"/>
                  <a:gd name="T33" fmla="*/ 3 h 273"/>
                  <a:gd name="T34" fmla="*/ 213 w 273"/>
                  <a:gd name="T35" fmla="*/ 24 h 273"/>
                  <a:gd name="T36" fmla="*/ 251 w 273"/>
                  <a:gd name="T37" fmla="*/ 60 h 273"/>
                  <a:gd name="T38" fmla="*/ 271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1" y="165"/>
                    </a:lnTo>
                    <a:lnTo>
                      <a:pt x="251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1" y="60"/>
                    </a:lnTo>
                    <a:lnTo>
                      <a:pt x="271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5" name="Freeform 155"/>
              <p:cNvSpPr/>
              <p:nvPr/>
            </p:nvSpPr>
            <p:spPr bwMode="auto">
              <a:xfrm>
                <a:off x="6052070" y="1526611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6" name="Freeform 156"/>
              <p:cNvSpPr/>
              <p:nvPr/>
            </p:nvSpPr>
            <p:spPr bwMode="auto">
              <a:xfrm>
                <a:off x="5647641" y="2611598"/>
                <a:ext cx="94832" cy="94832"/>
              </a:xfrm>
              <a:custGeom>
                <a:avLst/>
                <a:gdLst>
                  <a:gd name="T0" fmla="*/ 272 w 272"/>
                  <a:gd name="T1" fmla="*/ 136 h 270"/>
                  <a:gd name="T2" fmla="*/ 270 w 272"/>
                  <a:gd name="T3" fmla="*/ 163 h 270"/>
                  <a:gd name="T4" fmla="*/ 250 w 272"/>
                  <a:gd name="T5" fmla="*/ 212 h 270"/>
                  <a:gd name="T6" fmla="*/ 212 w 272"/>
                  <a:gd name="T7" fmla="*/ 248 h 270"/>
                  <a:gd name="T8" fmla="*/ 164 w 272"/>
                  <a:gd name="T9" fmla="*/ 269 h 270"/>
                  <a:gd name="T10" fmla="*/ 136 w 272"/>
                  <a:gd name="T11" fmla="*/ 270 h 270"/>
                  <a:gd name="T12" fmla="*/ 108 w 272"/>
                  <a:gd name="T13" fmla="*/ 269 h 270"/>
                  <a:gd name="T14" fmla="*/ 59 w 272"/>
                  <a:gd name="T15" fmla="*/ 248 h 270"/>
                  <a:gd name="T16" fmla="*/ 23 w 272"/>
                  <a:gd name="T17" fmla="*/ 212 h 270"/>
                  <a:gd name="T18" fmla="*/ 2 w 272"/>
                  <a:gd name="T19" fmla="*/ 163 h 270"/>
                  <a:gd name="T20" fmla="*/ 0 w 272"/>
                  <a:gd name="T21" fmla="*/ 136 h 270"/>
                  <a:gd name="T22" fmla="*/ 2 w 272"/>
                  <a:gd name="T23" fmla="*/ 107 h 270"/>
                  <a:gd name="T24" fmla="*/ 23 w 272"/>
                  <a:gd name="T25" fmla="*/ 58 h 270"/>
                  <a:gd name="T26" fmla="*/ 59 w 272"/>
                  <a:gd name="T27" fmla="*/ 22 h 270"/>
                  <a:gd name="T28" fmla="*/ 108 w 272"/>
                  <a:gd name="T29" fmla="*/ 1 h 270"/>
                  <a:gd name="T30" fmla="*/ 136 w 272"/>
                  <a:gd name="T31" fmla="*/ 0 h 270"/>
                  <a:gd name="T32" fmla="*/ 164 w 272"/>
                  <a:gd name="T33" fmla="*/ 1 h 270"/>
                  <a:gd name="T34" fmla="*/ 212 w 272"/>
                  <a:gd name="T35" fmla="*/ 22 h 270"/>
                  <a:gd name="T36" fmla="*/ 250 w 272"/>
                  <a:gd name="T37" fmla="*/ 58 h 270"/>
                  <a:gd name="T38" fmla="*/ 270 w 272"/>
                  <a:gd name="T39" fmla="*/ 107 h 270"/>
                  <a:gd name="T40" fmla="*/ 272 w 272"/>
                  <a:gd name="T41" fmla="*/ 13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0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4" y="269"/>
                    </a:lnTo>
                    <a:lnTo>
                      <a:pt x="136" y="270"/>
                    </a:lnTo>
                    <a:lnTo>
                      <a:pt x="108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8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4" y="1"/>
                    </a:lnTo>
                    <a:lnTo>
                      <a:pt x="212" y="22"/>
                    </a:lnTo>
                    <a:lnTo>
                      <a:pt x="250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7" name="Freeform 157"/>
              <p:cNvSpPr/>
              <p:nvPr/>
            </p:nvSpPr>
            <p:spPr bwMode="auto">
              <a:xfrm>
                <a:off x="6100881" y="202726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50 w 272"/>
                  <a:gd name="T5" fmla="*/ 213 h 272"/>
                  <a:gd name="T6" fmla="*/ 212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59 w 272"/>
                  <a:gd name="T15" fmla="*/ 249 h 272"/>
                  <a:gd name="T16" fmla="*/ 23 w 272"/>
                  <a:gd name="T17" fmla="*/ 213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8 h 272"/>
                  <a:gd name="T24" fmla="*/ 23 w 272"/>
                  <a:gd name="T25" fmla="*/ 60 h 272"/>
                  <a:gd name="T26" fmla="*/ 59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3"/>
                    </a:lnTo>
                    <a:lnTo>
                      <a:pt x="212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3" y="213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3" y="60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8" name="Freeform 158"/>
              <p:cNvSpPr/>
              <p:nvPr/>
            </p:nvSpPr>
            <p:spPr bwMode="auto">
              <a:xfrm>
                <a:off x="5007527" y="2698062"/>
                <a:ext cx="65546" cy="66940"/>
              </a:xfrm>
              <a:custGeom>
                <a:avLst/>
                <a:gdLst>
                  <a:gd name="T0" fmla="*/ 188 w 188"/>
                  <a:gd name="T1" fmla="*/ 95 h 190"/>
                  <a:gd name="T2" fmla="*/ 186 w 188"/>
                  <a:gd name="T3" fmla="*/ 114 h 190"/>
                  <a:gd name="T4" fmla="*/ 172 w 188"/>
                  <a:gd name="T5" fmla="*/ 148 h 190"/>
                  <a:gd name="T6" fmla="*/ 147 w 188"/>
                  <a:gd name="T7" fmla="*/ 174 h 190"/>
                  <a:gd name="T8" fmla="*/ 112 w 188"/>
                  <a:gd name="T9" fmla="*/ 188 h 190"/>
                  <a:gd name="T10" fmla="*/ 94 w 188"/>
                  <a:gd name="T11" fmla="*/ 190 h 190"/>
                  <a:gd name="T12" fmla="*/ 75 w 188"/>
                  <a:gd name="T13" fmla="*/ 188 h 190"/>
                  <a:gd name="T14" fmla="*/ 41 w 188"/>
                  <a:gd name="T15" fmla="*/ 174 h 190"/>
                  <a:gd name="T16" fmla="*/ 15 w 188"/>
                  <a:gd name="T17" fmla="*/ 148 h 190"/>
                  <a:gd name="T18" fmla="*/ 1 w 188"/>
                  <a:gd name="T19" fmla="*/ 114 h 190"/>
                  <a:gd name="T20" fmla="*/ 0 w 188"/>
                  <a:gd name="T21" fmla="*/ 95 h 190"/>
                  <a:gd name="T22" fmla="*/ 1 w 188"/>
                  <a:gd name="T23" fmla="*/ 76 h 190"/>
                  <a:gd name="T24" fmla="*/ 15 w 188"/>
                  <a:gd name="T25" fmla="*/ 42 h 190"/>
                  <a:gd name="T26" fmla="*/ 41 w 188"/>
                  <a:gd name="T27" fmla="*/ 16 h 190"/>
                  <a:gd name="T28" fmla="*/ 75 w 188"/>
                  <a:gd name="T29" fmla="*/ 2 h 190"/>
                  <a:gd name="T30" fmla="*/ 94 w 188"/>
                  <a:gd name="T31" fmla="*/ 0 h 190"/>
                  <a:gd name="T32" fmla="*/ 112 w 188"/>
                  <a:gd name="T33" fmla="*/ 2 h 190"/>
                  <a:gd name="T34" fmla="*/ 147 w 188"/>
                  <a:gd name="T35" fmla="*/ 16 h 190"/>
                  <a:gd name="T36" fmla="*/ 172 w 188"/>
                  <a:gd name="T37" fmla="*/ 42 h 190"/>
                  <a:gd name="T38" fmla="*/ 186 w 188"/>
                  <a:gd name="T39" fmla="*/ 76 h 190"/>
                  <a:gd name="T40" fmla="*/ 188 w 188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90">
                    <a:moveTo>
                      <a:pt x="188" y="95"/>
                    </a:moveTo>
                    <a:lnTo>
                      <a:pt x="186" y="114"/>
                    </a:lnTo>
                    <a:lnTo>
                      <a:pt x="172" y="148"/>
                    </a:lnTo>
                    <a:lnTo>
                      <a:pt x="147" y="174"/>
                    </a:lnTo>
                    <a:lnTo>
                      <a:pt x="112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2" y="2"/>
                    </a:lnTo>
                    <a:lnTo>
                      <a:pt x="147" y="16"/>
                    </a:lnTo>
                    <a:lnTo>
                      <a:pt x="172" y="42"/>
                    </a:lnTo>
                    <a:lnTo>
                      <a:pt x="186" y="76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9" name="Freeform 159"/>
              <p:cNvSpPr/>
              <p:nvPr/>
            </p:nvSpPr>
            <p:spPr bwMode="auto">
              <a:xfrm>
                <a:off x="5163720" y="2303395"/>
                <a:ext cx="65546" cy="65546"/>
              </a:xfrm>
              <a:custGeom>
                <a:avLst/>
                <a:gdLst>
                  <a:gd name="T0" fmla="*/ 188 w 188"/>
                  <a:gd name="T1" fmla="*/ 95 h 188"/>
                  <a:gd name="T2" fmla="*/ 187 w 188"/>
                  <a:gd name="T3" fmla="*/ 113 h 188"/>
                  <a:gd name="T4" fmla="*/ 173 w 188"/>
                  <a:gd name="T5" fmla="*/ 148 h 188"/>
                  <a:gd name="T6" fmla="*/ 147 w 188"/>
                  <a:gd name="T7" fmla="*/ 173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3 h 188"/>
                  <a:gd name="T16" fmla="*/ 16 w 188"/>
                  <a:gd name="T17" fmla="*/ 148 h 188"/>
                  <a:gd name="T18" fmla="*/ 2 w 188"/>
                  <a:gd name="T19" fmla="*/ 113 h 188"/>
                  <a:gd name="T20" fmla="*/ 0 w 188"/>
                  <a:gd name="T21" fmla="*/ 95 h 188"/>
                  <a:gd name="T22" fmla="*/ 2 w 188"/>
                  <a:gd name="T23" fmla="*/ 75 h 188"/>
                  <a:gd name="T24" fmla="*/ 16 w 188"/>
                  <a:gd name="T25" fmla="*/ 42 h 188"/>
                  <a:gd name="T26" fmla="*/ 41 w 188"/>
                  <a:gd name="T27" fmla="*/ 16 h 188"/>
                  <a:gd name="T28" fmla="*/ 74 w 188"/>
                  <a:gd name="T29" fmla="*/ 2 h 188"/>
                  <a:gd name="T30" fmla="*/ 94 w 188"/>
                  <a:gd name="T31" fmla="*/ 0 h 188"/>
                  <a:gd name="T32" fmla="*/ 113 w 188"/>
                  <a:gd name="T33" fmla="*/ 2 h 188"/>
                  <a:gd name="T34" fmla="*/ 147 w 188"/>
                  <a:gd name="T35" fmla="*/ 16 h 188"/>
                  <a:gd name="T36" fmla="*/ 173 w 188"/>
                  <a:gd name="T37" fmla="*/ 42 h 188"/>
                  <a:gd name="T38" fmla="*/ 187 w 188"/>
                  <a:gd name="T39" fmla="*/ 75 h 188"/>
                  <a:gd name="T40" fmla="*/ 188 w 188"/>
                  <a:gd name="T41" fmla="*/ 95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5"/>
                    </a:moveTo>
                    <a:lnTo>
                      <a:pt x="187" y="113"/>
                    </a:lnTo>
                    <a:lnTo>
                      <a:pt x="173" y="148"/>
                    </a:lnTo>
                    <a:lnTo>
                      <a:pt x="147" y="173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3"/>
                    </a:lnTo>
                    <a:lnTo>
                      <a:pt x="16" y="148"/>
                    </a:lnTo>
                    <a:lnTo>
                      <a:pt x="2" y="113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2"/>
                    </a:lnTo>
                    <a:lnTo>
                      <a:pt x="41" y="16"/>
                    </a:lnTo>
                    <a:lnTo>
                      <a:pt x="74" y="2"/>
                    </a:lnTo>
                    <a:lnTo>
                      <a:pt x="94" y="0"/>
                    </a:lnTo>
                    <a:lnTo>
                      <a:pt x="113" y="2"/>
                    </a:lnTo>
                    <a:lnTo>
                      <a:pt x="147" y="16"/>
                    </a:lnTo>
                    <a:lnTo>
                      <a:pt x="173" y="42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0" name="Freeform 160"/>
              <p:cNvSpPr/>
              <p:nvPr/>
            </p:nvSpPr>
            <p:spPr bwMode="auto">
              <a:xfrm>
                <a:off x="6639191" y="1381574"/>
                <a:ext cx="94832" cy="94832"/>
              </a:xfrm>
              <a:custGeom>
                <a:avLst/>
                <a:gdLst>
                  <a:gd name="T0" fmla="*/ 271 w 271"/>
                  <a:gd name="T1" fmla="*/ 137 h 273"/>
                  <a:gd name="T2" fmla="*/ 270 w 271"/>
                  <a:gd name="T3" fmla="*/ 164 h 273"/>
                  <a:gd name="T4" fmla="*/ 249 w 271"/>
                  <a:gd name="T5" fmla="*/ 213 h 273"/>
                  <a:gd name="T6" fmla="*/ 213 w 271"/>
                  <a:gd name="T7" fmla="*/ 249 h 273"/>
                  <a:gd name="T8" fmla="*/ 164 w 271"/>
                  <a:gd name="T9" fmla="*/ 270 h 273"/>
                  <a:gd name="T10" fmla="*/ 136 w 271"/>
                  <a:gd name="T11" fmla="*/ 273 h 273"/>
                  <a:gd name="T12" fmla="*/ 108 w 271"/>
                  <a:gd name="T13" fmla="*/ 270 h 273"/>
                  <a:gd name="T14" fmla="*/ 59 w 271"/>
                  <a:gd name="T15" fmla="*/ 249 h 273"/>
                  <a:gd name="T16" fmla="*/ 22 w 271"/>
                  <a:gd name="T17" fmla="*/ 213 h 273"/>
                  <a:gd name="T18" fmla="*/ 2 w 271"/>
                  <a:gd name="T19" fmla="*/ 164 h 273"/>
                  <a:gd name="T20" fmla="*/ 0 w 271"/>
                  <a:gd name="T21" fmla="*/ 137 h 273"/>
                  <a:gd name="T22" fmla="*/ 2 w 271"/>
                  <a:gd name="T23" fmla="*/ 108 h 273"/>
                  <a:gd name="T24" fmla="*/ 22 w 271"/>
                  <a:gd name="T25" fmla="*/ 60 h 273"/>
                  <a:gd name="T26" fmla="*/ 59 w 271"/>
                  <a:gd name="T27" fmla="*/ 23 h 273"/>
                  <a:gd name="T28" fmla="*/ 108 w 271"/>
                  <a:gd name="T29" fmla="*/ 2 h 273"/>
                  <a:gd name="T30" fmla="*/ 136 w 271"/>
                  <a:gd name="T31" fmla="*/ 0 h 273"/>
                  <a:gd name="T32" fmla="*/ 164 w 271"/>
                  <a:gd name="T33" fmla="*/ 2 h 273"/>
                  <a:gd name="T34" fmla="*/ 213 w 271"/>
                  <a:gd name="T35" fmla="*/ 23 h 273"/>
                  <a:gd name="T36" fmla="*/ 249 w 271"/>
                  <a:gd name="T37" fmla="*/ 60 h 273"/>
                  <a:gd name="T38" fmla="*/ 270 w 271"/>
                  <a:gd name="T39" fmla="*/ 108 h 273"/>
                  <a:gd name="T40" fmla="*/ 271 w 271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3">
                    <a:moveTo>
                      <a:pt x="271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4" y="270"/>
                    </a:lnTo>
                    <a:lnTo>
                      <a:pt x="136" y="273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8"/>
                    </a:lnTo>
                    <a:lnTo>
                      <a:pt x="22" y="60"/>
                    </a:lnTo>
                    <a:lnTo>
                      <a:pt x="59" y="23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4" y="2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1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1" name="Freeform 162"/>
              <p:cNvSpPr/>
              <p:nvPr/>
            </p:nvSpPr>
            <p:spPr bwMode="auto">
              <a:xfrm>
                <a:off x="4562654" y="1900360"/>
                <a:ext cx="94832" cy="94832"/>
              </a:xfrm>
              <a:custGeom>
                <a:avLst/>
                <a:gdLst>
                  <a:gd name="T0" fmla="*/ 272 w 272"/>
                  <a:gd name="T1" fmla="*/ 137 h 273"/>
                  <a:gd name="T2" fmla="*/ 271 w 272"/>
                  <a:gd name="T3" fmla="*/ 165 h 273"/>
                  <a:gd name="T4" fmla="*/ 250 w 272"/>
                  <a:gd name="T5" fmla="*/ 213 h 273"/>
                  <a:gd name="T6" fmla="*/ 213 w 272"/>
                  <a:gd name="T7" fmla="*/ 251 h 273"/>
                  <a:gd name="T8" fmla="*/ 165 w 272"/>
                  <a:gd name="T9" fmla="*/ 271 h 273"/>
                  <a:gd name="T10" fmla="*/ 136 w 272"/>
                  <a:gd name="T11" fmla="*/ 273 h 273"/>
                  <a:gd name="T12" fmla="*/ 109 w 272"/>
                  <a:gd name="T13" fmla="*/ 271 h 273"/>
                  <a:gd name="T14" fmla="*/ 60 w 272"/>
                  <a:gd name="T15" fmla="*/ 251 h 273"/>
                  <a:gd name="T16" fmla="*/ 24 w 272"/>
                  <a:gd name="T17" fmla="*/ 213 h 273"/>
                  <a:gd name="T18" fmla="*/ 3 w 272"/>
                  <a:gd name="T19" fmla="*/ 165 h 273"/>
                  <a:gd name="T20" fmla="*/ 0 w 272"/>
                  <a:gd name="T21" fmla="*/ 137 h 273"/>
                  <a:gd name="T22" fmla="*/ 3 w 272"/>
                  <a:gd name="T23" fmla="*/ 109 h 273"/>
                  <a:gd name="T24" fmla="*/ 24 w 272"/>
                  <a:gd name="T25" fmla="*/ 60 h 273"/>
                  <a:gd name="T26" fmla="*/ 60 w 272"/>
                  <a:gd name="T27" fmla="*/ 24 h 273"/>
                  <a:gd name="T28" fmla="*/ 109 w 272"/>
                  <a:gd name="T29" fmla="*/ 3 h 273"/>
                  <a:gd name="T30" fmla="*/ 136 w 272"/>
                  <a:gd name="T31" fmla="*/ 0 h 273"/>
                  <a:gd name="T32" fmla="*/ 165 w 272"/>
                  <a:gd name="T33" fmla="*/ 3 h 273"/>
                  <a:gd name="T34" fmla="*/ 213 w 272"/>
                  <a:gd name="T35" fmla="*/ 24 h 273"/>
                  <a:gd name="T36" fmla="*/ 250 w 272"/>
                  <a:gd name="T37" fmla="*/ 60 h 273"/>
                  <a:gd name="T38" fmla="*/ 271 w 272"/>
                  <a:gd name="T39" fmla="*/ 109 h 273"/>
                  <a:gd name="T40" fmla="*/ 272 w 272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3">
                    <a:moveTo>
                      <a:pt x="272" y="137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2" name="Freeform 163"/>
              <p:cNvSpPr/>
              <p:nvPr/>
            </p:nvSpPr>
            <p:spPr bwMode="auto">
              <a:xfrm>
                <a:off x="5463556" y="2836127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0 w 273"/>
                  <a:gd name="T3" fmla="*/ 164 h 273"/>
                  <a:gd name="T4" fmla="*/ 249 w 273"/>
                  <a:gd name="T5" fmla="*/ 213 h 273"/>
                  <a:gd name="T6" fmla="*/ 213 w 273"/>
                  <a:gd name="T7" fmla="*/ 251 h 273"/>
                  <a:gd name="T8" fmla="*/ 164 w 273"/>
                  <a:gd name="T9" fmla="*/ 270 h 273"/>
                  <a:gd name="T10" fmla="*/ 137 w 273"/>
                  <a:gd name="T11" fmla="*/ 273 h 273"/>
                  <a:gd name="T12" fmla="*/ 108 w 273"/>
                  <a:gd name="T13" fmla="*/ 270 h 273"/>
                  <a:gd name="T14" fmla="*/ 60 w 273"/>
                  <a:gd name="T15" fmla="*/ 251 h 273"/>
                  <a:gd name="T16" fmla="*/ 22 w 273"/>
                  <a:gd name="T17" fmla="*/ 213 h 273"/>
                  <a:gd name="T18" fmla="*/ 2 w 273"/>
                  <a:gd name="T19" fmla="*/ 164 h 273"/>
                  <a:gd name="T20" fmla="*/ 0 w 273"/>
                  <a:gd name="T21" fmla="*/ 137 h 273"/>
                  <a:gd name="T22" fmla="*/ 2 w 273"/>
                  <a:gd name="T23" fmla="*/ 109 h 273"/>
                  <a:gd name="T24" fmla="*/ 22 w 273"/>
                  <a:gd name="T25" fmla="*/ 60 h 273"/>
                  <a:gd name="T26" fmla="*/ 60 w 273"/>
                  <a:gd name="T27" fmla="*/ 22 h 273"/>
                  <a:gd name="T28" fmla="*/ 108 w 273"/>
                  <a:gd name="T29" fmla="*/ 3 h 273"/>
                  <a:gd name="T30" fmla="*/ 137 w 273"/>
                  <a:gd name="T31" fmla="*/ 0 h 273"/>
                  <a:gd name="T32" fmla="*/ 164 w 273"/>
                  <a:gd name="T33" fmla="*/ 3 h 273"/>
                  <a:gd name="T34" fmla="*/ 213 w 273"/>
                  <a:gd name="T35" fmla="*/ 22 h 273"/>
                  <a:gd name="T36" fmla="*/ 249 w 273"/>
                  <a:gd name="T37" fmla="*/ 60 h 273"/>
                  <a:gd name="T38" fmla="*/ 270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1"/>
                    </a:lnTo>
                    <a:lnTo>
                      <a:pt x="164" y="270"/>
                    </a:lnTo>
                    <a:lnTo>
                      <a:pt x="137" y="273"/>
                    </a:lnTo>
                    <a:lnTo>
                      <a:pt x="108" y="270"/>
                    </a:lnTo>
                    <a:lnTo>
                      <a:pt x="60" y="251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3"/>
                    </a:lnTo>
                    <a:lnTo>
                      <a:pt x="137" y="0"/>
                    </a:lnTo>
                    <a:lnTo>
                      <a:pt x="164" y="3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3" name="Freeform 164"/>
              <p:cNvSpPr/>
              <p:nvPr/>
            </p:nvSpPr>
            <p:spPr bwMode="auto">
              <a:xfrm>
                <a:off x="4280948" y="289469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4" name="Freeform 165"/>
              <p:cNvSpPr/>
              <p:nvPr/>
            </p:nvSpPr>
            <p:spPr bwMode="auto">
              <a:xfrm>
                <a:off x="4123360" y="3398144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0 h 272"/>
                  <a:gd name="T10" fmla="*/ 137 w 273"/>
                  <a:gd name="T11" fmla="*/ 272 h 272"/>
                  <a:gd name="T12" fmla="*/ 109 w 273"/>
                  <a:gd name="T13" fmla="*/ 270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7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7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7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5" name="Freeform 166"/>
              <p:cNvSpPr/>
              <p:nvPr/>
            </p:nvSpPr>
            <p:spPr bwMode="auto">
              <a:xfrm>
                <a:off x="5227871" y="427952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2 h 272"/>
                  <a:gd name="T6" fmla="*/ 213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8 w 272"/>
                  <a:gd name="T13" fmla="*/ 269 h 272"/>
                  <a:gd name="T14" fmla="*/ 60 w 272"/>
                  <a:gd name="T15" fmla="*/ 248 h 272"/>
                  <a:gd name="T16" fmla="*/ 22 w 272"/>
                  <a:gd name="T17" fmla="*/ 212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7 h 272"/>
                  <a:gd name="T24" fmla="*/ 22 w 272"/>
                  <a:gd name="T25" fmla="*/ 58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58 h 272"/>
                  <a:gd name="T38" fmla="*/ 270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8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6" name="Freeform 167"/>
              <p:cNvSpPr/>
              <p:nvPr/>
            </p:nvSpPr>
            <p:spPr bwMode="auto">
              <a:xfrm>
                <a:off x="5650430" y="460724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50 h 272"/>
                  <a:gd name="T16" fmla="*/ 23 w 272"/>
                  <a:gd name="T17" fmla="*/ 212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3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3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3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7" name="Freeform 168"/>
              <p:cNvSpPr/>
              <p:nvPr/>
            </p:nvSpPr>
            <p:spPr bwMode="auto">
              <a:xfrm>
                <a:off x="4414828" y="439387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8" name="Freeform 169"/>
              <p:cNvSpPr/>
              <p:nvPr/>
            </p:nvSpPr>
            <p:spPr bwMode="auto">
              <a:xfrm>
                <a:off x="5866591" y="4194452"/>
                <a:ext cx="132486" cy="131091"/>
              </a:xfrm>
              <a:custGeom>
                <a:avLst/>
                <a:gdLst>
                  <a:gd name="T0" fmla="*/ 377 w 377"/>
                  <a:gd name="T1" fmla="*/ 190 h 379"/>
                  <a:gd name="T2" fmla="*/ 377 w 377"/>
                  <a:gd name="T3" fmla="*/ 209 h 379"/>
                  <a:gd name="T4" fmla="*/ 369 w 377"/>
                  <a:gd name="T5" fmla="*/ 245 h 379"/>
                  <a:gd name="T6" fmla="*/ 355 w 377"/>
                  <a:gd name="T7" fmla="*/ 279 h 379"/>
                  <a:gd name="T8" fmla="*/ 334 w 377"/>
                  <a:gd name="T9" fmla="*/ 310 h 379"/>
                  <a:gd name="T10" fmla="*/ 308 w 377"/>
                  <a:gd name="T11" fmla="*/ 335 h 379"/>
                  <a:gd name="T12" fmla="*/ 279 w 377"/>
                  <a:gd name="T13" fmla="*/ 355 h 379"/>
                  <a:gd name="T14" fmla="*/ 245 w 377"/>
                  <a:gd name="T15" fmla="*/ 370 h 379"/>
                  <a:gd name="T16" fmla="*/ 207 w 377"/>
                  <a:gd name="T17" fmla="*/ 377 h 379"/>
                  <a:gd name="T18" fmla="*/ 188 w 377"/>
                  <a:gd name="T19" fmla="*/ 379 h 379"/>
                  <a:gd name="T20" fmla="*/ 168 w 377"/>
                  <a:gd name="T21" fmla="*/ 377 h 379"/>
                  <a:gd name="T22" fmla="*/ 132 w 377"/>
                  <a:gd name="T23" fmla="*/ 370 h 379"/>
                  <a:gd name="T24" fmla="*/ 98 w 377"/>
                  <a:gd name="T25" fmla="*/ 355 h 379"/>
                  <a:gd name="T26" fmla="*/ 69 w 377"/>
                  <a:gd name="T27" fmla="*/ 335 h 379"/>
                  <a:gd name="T28" fmla="*/ 43 w 377"/>
                  <a:gd name="T29" fmla="*/ 310 h 379"/>
                  <a:gd name="T30" fmla="*/ 22 w 377"/>
                  <a:gd name="T31" fmla="*/ 279 h 379"/>
                  <a:gd name="T32" fmla="*/ 8 w 377"/>
                  <a:gd name="T33" fmla="*/ 245 h 379"/>
                  <a:gd name="T34" fmla="*/ 0 w 377"/>
                  <a:gd name="T35" fmla="*/ 209 h 379"/>
                  <a:gd name="T36" fmla="*/ 0 w 377"/>
                  <a:gd name="T37" fmla="*/ 190 h 379"/>
                  <a:gd name="T38" fmla="*/ 0 w 377"/>
                  <a:gd name="T39" fmla="*/ 170 h 379"/>
                  <a:gd name="T40" fmla="*/ 8 w 377"/>
                  <a:gd name="T41" fmla="*/ 133 h 379"/>
                  <a:gd name="T42" fmla="*/ 22 w 377"/>
                  <a:gd name="T43" fmla="*/ 99 h 379"/>
                  <a:gd name="T44" fmla="*/ 43 w 377"/>
                  <a:gd name="T45" fmla="*/ 69 h 379"/>
                  <a:gd name="T46" fmla="*/ 69 w 377"/>
                  <a:gd name="T47" fmla="*/ 43 h 379"/>
                  <a:gd name="T48" fmla="*/ 98 w 377"/>
                  <a:gd name="T49" fmla="*/ 24 h 379"/>
                  <a:gd name="T50" fmla="*/ 132 w 377"/>
                  <a:gd name="T51" fmla="*/ 8 h 379"/>
                  <a:gd name="T52" fmla="*/ 168 w 377"/>
                  <a:gd name="T53" fmla="*/ 2 h 379"/>
                  <a:gd name="T54" fmla="*/ 188 w 377"/>
                  <a:gd name="T55" fmla="*/ 0 h 379"/>
                  <a:gd name="T56" fmla="*/ 207 w 377"/>
                  <a:gd name="T57" fmla="*/ 2 h 379"/>
                  <a:gd name="T58" fmla="*/ 245 w 377"/>
                  <a:gd name="T59" fmla="*/ 8 h 379"/>
                  <a:gd name="T60" fmla="*/ 279 w 377"/>
                  <a:gd name="T61" fmla="*/ 24 h 379"/>
                  <a:gd name="T62" fmla="*/ 308 w 377"/>
                  <a:gd name="T63" fmla="*/ 43 h 379"/>
                  <a:gd name="T64" fmla="*/ 334 w 377"/>
                  <a:gd name="T65" fmla="*/ 69 h 379"/>
                  <a:gd name="T66" fmla="*/ 355 w 377"/>
                  <a:gd name="T67" fmla="*/ 99 h 379"/>
                  <a:gd name="T68" fmla="*/ 369 w 377"/>
                  <a:gd name="T69" fmla="*/ 133 h 379"/>
                  <a:gd name="T70" fmla="*/ 377 w 377"/>
                  <a:gd name="T71" fmla="*/ 170 h 379"/>
                  <a:gd name="T72" fmla="*/ 377 w 377"/>
                  <a:gd name="T73" fmla="*/ 19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77" h="379">
                    <a:moveTo>
                      <a:pt x="377" y="190"/>
                    </a:moveTo>
                    <a:lnTo>
                      <a:pt x="377" y="209"/>
                    </a:lnTo>
                    <a:lnTo>
                      <a:pt x="369" y="245"/>
                    </a:lnTo>
                    <a:lnTo>
                      <a:pt x="355" y="279"/>
                    </a:lnTo>
                    <a:lnTo>
                      <a:pt x="334" y="310"/>
                    </a:lnTo>
                    <a:lnTo>
                      <a:pt x="308" y="335"/>
                    </a:lnTo>
                    <a:lnTo>
                      <a:pt x="279" y="355"/>
                    </a:lnTo>
                    <a:lnTo>
                      <a:pt x="245" y="370"/>
                    </a:lnTo>
                    <a:lnTo>
                      <a:pt x="207" y="377"/>
                    </a:lnTo>
                    <a:lnTo>
                      <a:pt x="188" y="379"/>
                    </a:lnTo>
                    <a:lnTo>
                      <a:pt x="168" y="377"/>
                    </a:lnTo>
                    <a:lnTo>
                      <a:pt x="132" y="370"/>
                    </a:lnTo>
                    <a:lnTo>
                      <a:pt x="98" y="355"/>
                    </a:lnTo>
                    <a:lnTo>
                      <a:pt x="69" y="335"/>
                    </a:lnTo>
                    <a:lnTo>
                      <a:pt x="43" y="310"/>
                    </a:lnTo>
                    <a:lnTo>
                      <a:pt x="22" y="279"/>
                    </a:lnTo>
                    <a:lnTo>
                      <a:pt x="8" y="245"/>
                    </a:lnTo>
                    <a:lnTo>
                      <a:pt x="0" y="209"/>
                    </a:lnTo>
                    <a:lnTo>
                      <a:pt x="0" y="190"/>
                    </a:lnTo>
                    <a:lnTo>
                      <a:pt x="0" y="170"/>
                    </a:lnTo>
                    <a:lnTo>
                      <a:pt x="8" y="133"/>
                    </a:lnTo>
                    <a:lnTo>
                      <a:pt x="22" y="99"/>
                    </a:lnTo>
                    <a:lnTo>
                      <a:pt x="43" y="69"/>
                    </a:lnTo>
                    <a:lnTo>
                      <a:pt x="69" y="43"/>
                    </a:lnTo>
                    <a:lnTo>
                      <a:pt x="98" y="24"/>
                    </a:lnTo>
                    <a:lnTo>
                      <a:pt x="132" y="8"/>
                    </a:lnTo>
                    <a:lnTo>
                      <a:pt x="168" y="2"/>
                    </a:lnTo>
                    <a:lnTo>
                      <a:pt x="188" y="0"/>
                    </a:lnTo>
                    <a:lnTo>
                      <a:pt x="207" y="2"/>
                    </a:lnTo>
                    <a:lnTo>
                      <a:pt x="245" y="8"/>
                    </a:lnTo>
                    <a:lnTo>
                      <a:pt x="279" y="24"/>
                    </a:lnTo>
                    <a:lnTo>
                      <a:pt x="308" y="43"/>
                    </a:lnTo>
                    <a:lnTo>
                      <a:pt x="334" y="69"/>
                    </a:lnTo>
                    <a:lnTo>
                      <a:pt x="355" y="99"/>
                    </a:lnTo>
                    <a:lnTo>
                      <a:pt x="369" y="133"/>
                    </a:lnTo>
                    <a:lnTo>
                      <a:pt x="377" y="170"/>
                    </a:lnTo>
                    <a:lnTo>
                      <a:pt x="377" y="19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9" name="Freeform 170"/>
              <p:cNvSpPr/>
              <p:nvPr/>
            </p:nvSpPr>
            <p:spPr bwMode="auto">
              <a:xfrm>
                <a:off x="4670037" y="3671483"/>
                <a:ext cx="65546" cy="65546"/>
              </a:xfrm>
              <a:custGeom>
                <a:avLst/>
                <a:gdLst>
                  <a:gd name="T0" fmla="*/ 189 w 189"/>
                  <a:gd name="T1" fmla="*/ 94 h 188"/>
                  <a:gd name="T2" fmla="*/ 188 w 189"/>
                  <a:gd name="T3" fmla="*/ 114 h 188"/>
                  <a:gd name="T4" fmla="*/ 174 w 189"/>
                  <a:gd name="T5" fmla="*/ 147 h 188"/>
                  <a:gd name="T6" fmla="*/ 148 w 189"/>
                  <a:gd name="T7" fmla="*/ 172 h 188"/>
                  <a:gd name="T8" fmla="*/ 114 w 189"/>
                  <a:gd name="T9" fmla="*/ 186 h 188"/>
                  <a:gd name="T10" fmla="*/ 95 w 189"/>
                  <a:gd name="T11" fmla="*/ 188 h 188"/>
                  <a:gd name="T12" fmla="*/ 75 w 189"/>
                  <a:gd name="T13" fmla="*/ 186 h 188"/>
                  <a:gd name="T14" fmla="*/ 42 w 189"/>
                  <a:gd name="T15" fmla="*/ 172 h 188"/>
                  <a:gd name="T16" fmla="*/ 16 w 189"/>
                  <a:gd name="T17" fmla="*/ 147 h 188"/>
                  <a:gd name="T18" fmla="*/ 1 w 189"/>
                  <a:gd name="T19" fmla="*/ 114 h 188"/>
                  <a:gd name="T20" fmla="*/ 0 w 189"/>
                  <a:gd name="T21" fmla="*/ 94 h 188"/>
                  <a:gd name="T22" fmla="*/ 1 w 189"/>
                  <a:gd name="T23" fmla="*/ 75 h 188"/>
                  <a:gd name="T24" fmla="*/ 16 w 189"/>
                  <a:gd name="T25" fmla="*/ 41 h 188"/>
                  <a:gd name="T26" fmla="*/ 42 w 189"/>
                  <a:gd name="T27" fmla="*/ 15 h 188"/>
                  <a:gd name="T28" fmla="*/ 75 w 189"/>
                  <a:gd name="T29" fmla="*/ 1 h 188"/>
                  <a:gd name="T30" fmla="*/ 95 w 189"/>
                  <a:gd name="T31" fmla="*/ 0 h 188"/>
                  <a:gd name="T32" fmla="*/ 114 w 189"/>
                  <a:gd name="T33" fmla="*/ 1 h 188"/>
                  <a:gd name="T34" fmla="*/ 148 w 189"/>
                  <a:gd name="T35" fmla="*/ 15 h 188"/>
                  <a:gd name="T36" fmla="*/ 174 w 189"/>
                  <a:gd name="T37" fmla="*/ 41 h 188"/>
                  <a:gd name="T38" fmla="*/ 188 w 189"/>
                  <a:gd name="T39" fmla="*/ 75 h 188"/>
                  <a:gd name="T40" fmla="*/ 189 w 189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88">
                    <a:moveTo>
                      <a:pt x="189" y="94"/>
                    </a:moveTo>
                    <a:lnTo>
                      <a:pt x="188" y="114"/>
                    </a:lnTo>
                    <a:lnTo>
                      <a:pt x="174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1" y="114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4" y="41"/>
                    </a:lnTo>
                    <a:lnTo>
                      <a:pt x="188" y="75"/>
                    </a:lnTo>
                    <a:lnTo>
                      <a:pt x="189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0" name="Freeform 171"/>
              <p:cNvSpPr/>
              <p:nvPr/>
            </p:nvSpPr>
            <p:spPr bwMode="auto">
              <a:xfrm>
                <a:off x="4767658" y="3382804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3 h 188"/>
                  <a:gd name="T4" fmla="*/ 172 w 188"/>
                  <a:gd name="T5" fmla="*/ 146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1 w 188"/>
                  <a:gd name="T19" fmla="*/ 113 h 188"/>
                  <a:gd name="T20" fmla="*/ 0 w 188"/>
                  <a:gd name="T21" fmla="*/ 94 h 188"/>
                  <a:gd name="T22" fmla="*/ 1 w 188"/>
                  <a:gd name="T23" fmla="*/ 75 h 188"/>
                  <a:gd name="T24" fmla="*/ 16 w 188"/>
                  <a:gd name="T25" fmla="*/ 41 h 188"/>
                  <a:gd name="T26" fmla="*/ 41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2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3"/>
                    </a:lnTo>
                    <a:lnTo>
                      <a:pt x="172" y="146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1" y="113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1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2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1" name="Freeform 172"/>
              <p:cNvSpPr/>
              <p:nvPr/>
            </p:nvSpPr>
            <p:spPr bwMode="auto">
              <a:xfrm>
                <a:off x="5294810" y="3919021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4 h 188"/>
                  <a:gd name="T4" fmla="*/ 173 w 188"/>
                  <a:gd name="T5" fmla="*/ 147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2 w 188"/>
                  <a:gd name="T15" fmla="*/ 172 h 188"/>
                  <a:gd name="T16" fmla="*/ 16 w 188"/>
                  <a:gd name="T17" fmla="*/ 147 h 188"/>
                  <a:gd name="T18" fmla="*/ 2 w 188"/>
                  <a:gd name="T19" fmla="*/ 114 h 188"/>
                  <a:gd name="T20" fmla="*/ 0 w 188"/>
                  <a:gd name="T21" fmla="*/ 94 h 188"/>
                  <a:gd name="T22" fmla="*/ 2 w 188"/>
                  <a:gd name="T23" fmla="*/ 75 h 188"/>
                  <a:gd name="T24" fmla="*/ 16 w 188"/>
                  <a:gd name="T25" fmla="*/ 41 h 188"/>
                  <a:gd name="T26" fmla="*/ 42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3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4"/>
                    </a:lnTo>
                    <a:lnTo>
                      <a:pt x="173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2" y="114"/>
                    </a:lnTo>
                    <a:lnTo>
                      <a:pt x="0" y="94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2" name="Freeform 174"/>
              <p:cNvSpPr/>
              <p:nvPr/>
            </p:nvSpPr>
            <p:spPr bwMode="auto">
              <a:xfrm>
                <a:off x="3974139" y="3965740"/>
                <a:ext cx="96227" cy="93438"/>
              </a:xfrm>
              <a:custGeom>
                <a:avLst/>
                <a:gdLst>
                  <a:gd name="T0" fmla="*/ 272 w 272"/>
                  <a:gd name="T1" fmla="*/ 137 h 271"/>
                  <a:gd name="T2" fmla="*/ 271 w 272"/>
                  <a:gd name="T3" fmla="*/ 164 h 271"/>
                  <a:gd name="T4" fmla="*/ 250 w 272"/>
                  <a:gd name="T5" fmla="*/ 213 h 271"/>
                  <a:gd name="T6" fmla="*/ 213 w 272"/>
                  <a:gd name="T7" fmla="*/ 249 h 271"/>
                  <a:gd name="T8" fmla="*/ 163 w 272"/>
                  <a:gd name="T9" fmla="*/ 270 h 271"/>
                  <a:gd name="T10" fmla="*/ 136 w 272"/>
                  <a:gd name="T11" fmla="*/ 271 h 271"/>
                  <a:gd name="T12" fmla="*/ 109 w 272"/>
                  <a:gd name="T13" fmla="*/ 270 h 271"/>
                  <a:gd name="T14" fmla="*/ 60 w 272"/>
                  <a:gd name="T15" fmla="*/ 249 h 271"/>
                  <a:gd name="T16" fmla="*/ 22 w 272"/>
                  <a:gd name="T17" fmla="*/ 213 h 271"/>
                  <a:gd name="T18" fmla="*/ 3 w 272"/>
                  <a:gd name="T19" fmla="*/ 164 h 271"/>
                  <a:gd name="T20" fmla="*/ 0 w 272"/>
                  <a:gd name="T21" fmla="*/ 137 h 271"/>
                  <a:gd name="T22" fmla="*/ 3 w 272"/>
                  <a:gd name="T23" fmla="*/ 108 h 271"/>
                  <a:gd name="T24" fmla="*/ 22 w 272"/>
                  <a:gd name="T25" fmla="*/ 59 h 271"/>
                  <a:gd name="T26" fmla="*/ 60 w 272"/>
                  <a:gd name="T27" fmla="*/ 22 h 271"/>
                  <a:gd name="T28" fmla="*/ 109 w 272"/>
                  <a:gd name="T29" fmla="*/ 2 h 271"/>
                  <a:gd name="T30" fmla="*/ 136 w 272"/>
                  <a:gd name="T31" fmla="*/ 0 h 271"/>
                  <a:gd name="T32" fmla="*/ 163 w 272"/>
                  <a:gd name="T33" fmla="*/ 2 h 271"/>
                  <a:gd name="T34" fmla="*/ 213 w 272"/>
                  <a:gd name="T35" fmla="*/ 22 h 271"/>
                  <a:gd name="T36" fmla="*/ 250 w 272"/>
                  <a:gd name="T37" fmla="*/ 59 h 271"/>
                  <a:gd name="T38" fmla="*/ 271 w 272"/>
                  <a:gd name="T39" fmla="*/ 108 h 271"/>
                  <a:gd name="T40" fmla="*/ 272 w 272"/>
                  <a:gd name="T41" fmla="*/ 13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1">
                    <a:moveTo>
                      <a:pt x="272" y="137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1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3" y="164"/>
                    </a:lnTo>
                    <a:lnTo>
                      <a:pt x="0" y="137"/>
                    </a:lnTo>
                    <a:lnTo>
                      <a:pt x="3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3" name="Freeform 176"/>
              <p:cNvSpPr/>
              <p:nvPr/>
            </p:nvSpPr>
            <p:spPr bwMode="auto">
              <a:xfrm>
                <a:off x="5329676" y="365544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4" name="Freeform 177"/>
              <p:cNvSpPr/>
              <p:nvPr/>
            </p:nvSpPr>
            <p:spPr bwMode="auto">
              <a:xfrm>
                <a:off x="6496943" y="4343672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5" name="Freeform 179"/>
              <p:cNvSpPr/>
              <p:nvPr/>
            </p:nvSpPr>
            <p:spPr bwMode="auto">
              <a:xfrm>
                <a:off x="5476107" y="5517913"/>
                <a:ext cx="66940" cy="66940"/>
              </a:xfrm>
              <a:custGeom>
                <a:avLst/>
                <a:gdLst>
                  <a:gd name="T0" fmla="*/ 192 w 192"/>
                  <a:gd name="T1" fmla="*/ 96 h 191"/>
                  <a:gd name="T2" fmla="*/ 190 w 192"/>
                  <a:gd name="T3" fmla="*/ 116 h 191"/>
                  <a:gd name="T4" fmla="*/ 175 w 192"/>
                  <a:gd name="T5" fmla="*/ 149 h 191"/>
                  <a:gd name="T6" fmla="*/ 149 w 192"/>
                  <a:gd name="T7" fmla="*/ 175 h 191"/>
                  <a:gd name="T8" fmla="*/ 115 w 192"/>
                  <a:gd name="T9" fmla="*/ 189 h 191"/>
                  <a:gd name="T10" fmla="*/ 96 w 192"/>
                  <a:gd name="T11" fmla="*/ 191 h 191"/>
                  <a:gd name="T12" fmla="*/ 76 w 192"/>
                  <a:gd name="T13" fmla="*/ 189 h 191"/>
                  <a:gd name="T14" fmla="*/ 41 w 192"/>
                  <a:gd name="T15" fmla="*/ 175 h 191"/>
                  <a:gd name="T16" fmla="*/ 15 w 192"/>
                  <a:gd name="T17" fmla="*/ 149 h 191"/>
                  <a:gd name="T18" fmla="*/ 1 w 192"/>
                  <a:gd name="T19" fmla="*/ 116 h 191"/>
                  <a:gd name="T20" fmla="*/ 0 w 192"/>
                  <a:gd name="T21" fmla="*/ 96 h 191"/>
                  <a:gd name="T22" fmla="*/ 1 w 192"/>
                  <a:gd name="T23" fmla="*/ 77 h 191"/>
                  <a:gd name="T24" fmla="*/ 15 w 192"/>
                  <a:gd name="T25" fmla="*/ 42 h 191"/>
                  <a:gd name="T26" fmla="*/ 41 w 192"/>
                  <a:gd name="T27" fmla="*/ 16 h 191"/>
                  <a:gd name="T28" fmla="*/ 76 w 192"/>
                  <a:gd name="T29" fmla="*/ 2 h 191"/>
                  <a:gd name="T30" fmla="*/ 96 w 192"/>
                  <a:gd name="T31" fmla="*/ 0 h 191"/>
                  <a:gd name="T32" fmla="*/ 115 w 192"/>
                  <a:gd name="T33" fmla="*/ 2 h 191"/>
                  <a:gd name="T34" fmla="*/ 149 w 192"/>
                  <a:gd name="T35" fmla="*/ 16 h 191"/>
                  <a:gd name="T36" fmla="*/ 175 w 192"/>
                  <a:gd name="T37" fmla="*/ 42 h 191"/>
                  <a:gd name="T38" fmla="*/ 190 w 192"/>
                  <a:gd name="T39" fmla="*/ 77 h 191"/>
                  <a:gd name="T40" fmla="*/ 192 w 192"/>
                  <a:gd name="T41" fmla="*/ 9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2" h="191">
                    <a:moveTo>
                      <a:pt x="192" y="96"/>
                    </a:moveTo>
                    <a:lnTo>
                      <a:pt x="190" y="116"/>
                    </a:lnTo>
                    <a:lnTo>
                      <a:pt x="175" y="149"/>
                    </a:lnTo>
                    <a:lnTo>
                      <a:pt x="149" y="175"/>
                    </a:lnTo>
                    <a:lnTo>
                      <a:pt x="115" y="189"/>
                    </a:lnTo>
                    <a:lnTo>
                      <a:pt x="96" y="191"/>
                    </a:lnTo>
                    <a:lnTo>
                      <a:pt x="76" y="189"/>
                    </a:lnTo>
                    <a:lnTo>
                      <a:pt x="41" y="175"/>
                    </a:lnTo>
                    <a:lnTo>
                      <a:pt x="15" y="149"/>
                    </a:lnTo>
                    <a:lnTo>
                      <a:pt x="1" y="116"/>
                    </a:lnTo>
                    <a:lnTo>
                      <a:pt x="0" y="96"/>
                    </a:lnTo>
                    <a:lnTo>
                      <a:pt x="1" y="77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6" y="2"/>
                    </a:lnTo>
                    <a:lnTo>
                      <a:pt x="96" y="0"/>
                    </a:lnTo>
                    <a:lnTo>
                      <a:pt x="115" y="2"/>
                    </a:lnTo>
                    <a:lnTo>
                      <a:pt x="149" y="16"/>
                    </a:lnTo>
                    <a:lnTo>
                      <a:pt x="175" y="42"/>
                    </a:lnTo>
                    <a:lnTo>
                      <a:pt x="190" y="77"/>
                    </a:lnTo>
                    <a:lnTo>
                      <a:pt x="192" y="9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6" name="Freeform 180"/>
              <p:cNvSpPr/>
              <p:nvPr/>
            </p:nvSpPr>
            <p:spPr bwMode="auto">
              <a:xfrm>
                <a:off x="6053465" y="5353352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3 h 272"/>
                  <a:gd name="T4" fmla="*/ 249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3 h 272"/>
                  <a:gd name="T36" fmla="*/ 249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3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3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7" name="Freeform 168"/>
              <p:cNvSpPr/>
              <p:nvPr/>
            </p:nvSpPr>
            <p:spPr bwMode="auto">
              <a:xfrm>
                <a:off x="4565443" y="498797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8" name="Freeform 177"/>
              <p:cNvSpPr/>
              <p:nvPr/>
            </p:nvSpPr>
            <p:spPr bwMode="auto">
              <a:xfrm>
                <a:off x="6637796" y="5500480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9" name="Freeform 148"/>
              <p:cNvSpPr/>
              <p:nvPr/>
            </p:nvSpPr>
            <p:spPr bwMode="auto">
              <a:xfrm>
                <a:off x="8113268" y="395946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0" name="Freeform 164"/>
              <p:cNvSpPr/>
              <p:nvPr/>
            </p:nvSpPr>
            <p:spPr bwMode="auto">
              <a:xfrm>
                <a:off x="3982507" y="292049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1" name="Freeform 137"/>
              <p:cNvSpPr/>
              <p:nvPr/>
            </p:nvSpPr>
            <p:spPr bwMode="auto">
              <a:xfrm>
                <a:off x="7527542" y="190593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2" name="Freeform 155"/>
              <p:cNvSpPr/>
              <p:nvPr/>
            </p:nvSpPr>
            <p:spPr bwMode="auto">
              <a:xfrm>
                <a:off x="5459372" y="1360656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3" name="Freeform 176"/>
              <p:cNvSpPr/>
              <p:nvPr/>
            </p:nvSpPr>
            <p:spPr bwMode="auto">
              <a:xfrm>
                <a:off x="6310765" y="366311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</p:grpSp>
      <p:graphicFrame>
        <p:nvGraphicFramePr>
          <p:cNvPr id="248" name="Diagram 215"/>
          <p:cNvGraphicFramePr/>
          <p:nvPr/>
        </p:nvGraphicFramePr>
        <p:xfrm>
          <a:off x="1648469" y="1933717"/>
          <a:ext cx="5704822" cy="3827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49" name="Imagen 248" descr="Icono&#10;&#10;Descripción generada automáticamente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3973771" y="3326259"/>
            <a:ext cx="1054219" cy="1047630"/>
          </a:xfrm>
          <a:prstGeom prst="rect">
            <a:avLst/>
          </a:prstGeom>
        </p:spPr>
      </p:pic>
      <p:sp>
        <p:nvSpPr>
          <p:cNvPr id="24" name="Marcador de texto 2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s-ES" dirty="0"/>
              <a:t>Título Infografía</a:t>
            </a:r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67"/>
          </p:nvPr>
        </p:nvSpPr>
        <p:spPr>
          <a:xfrm>
            <a:off x="2913144" y="1736975"/>
            <a:ext cx="3317713" cy="289823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endParaRPr lang="es-ES" dirty="0"/>
          </a:p>
        </p:txBody>
      </p:sp>
      <p:sp>
        <p:nvSpPr>
          <p:cNvPr id="141" name="Marcador de texto 26"/>
          <p:cNvSpPr>
            <a:spLocks noGrp="1"/>
          </p:cNvSpPr>
          <p:nvPr>
            <p:ph type="body" sz="quarter" idx="62"/>
          </p:nvPr>
        </p:nvSpPr>
        <p:spPr>
          <a:xfrm>
            <a:off x="6941824" y="47720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2" name="Marcador de texto 27"/>
          <p:cNvSpPr>
            <a:spLocks noGrp="1"/>
          </p:cNvSpPr>
          <p:nvPr>
            <p:ph type="body" sz="quarter" idx="63"/>
          </p:nvPr>
        </p:nvSpPr>
        <p:spPr>
          <a:xfrm>
            <a:off x="6941824" y="5089310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43" name="Marcador de texto 46"/>
          <p:cNvSpPr>
            <a:spLocks noGrp="1"/>
          </p:cNvSpPr>
          <p:nvPr>
            <p:ph type="body" sz="quarter" idx="45"/>
          </p:nvPr>
        </p:nvSpPr>
        <p:spPr>
          <a:xfrm>
            <a:off x="321877" y="2277174"/>
            <a:ext cx="64332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44" name="Marcador de texto 47"/>
          <p:cNvSpPr>
            <a:spLocks noGrp="1"/>
          </p:cNvSpPr>
          <p:nvPr>
            <p:ph type="body" sz="quarter" idx="46"/>
          </p:nvPr>
        </p:nvSpPr>
        <p:spPr>
          <a:xfrm>
            <a:off x="321877" y="3502435"/>
            <a:ext cx="64332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145" name="Marcador de texto 48"/>
          <p:cNvSpPr>
            <a:spLocks noGrp="1"/>
          </p:cNvSpPr>
          <p:nvPr>
            <p:ph type="body" sz="quarter" idx="47"/>
          </p:nvPr>
        </p:nvSpPr>
        <p:spPr>
          <a:xfrm>
            <a:off x="321877" y="4777211"/>
            <a:ext cx="64332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6" name="Marcador de texto 49"/>
          <p:cNvSpPr>
            <a:spLocks noGrp="1"/>
          </p:cNvSpPr>
          <p:nvPr>
            <p:ph type="body" sz="quarter" idx="48"/>
          </p:nvPr>
        </p:nvSpPr>
        <p:spPr>
          <a:xfrm>
            <a:off x="6226001" y="2284039"/>
            <a:ext cx="702899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7" name="Marcador de texto 50"/>
          <p:cNvSpPr>
            <a:spLocks noGrp="1"/>
          </p:cNvSpPr>
          <p:nvPr>
            <p:ph type="body" sz="quarter" idx="49"/>
          </p:nvPr>
        </p:nvSpPr>
        <p:spPr>
          <a:xfrm>
            <a:off x="6226001" y="3498817"/>
            <a:ext cx="702899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sp>
        <p:nvSpPr>
          <p:cNvPr id="148" name="Marcador de texto 51"/>
          <p:cNvSpPr>
            <a:spLocks noGrp="1"/>
          </p:cNvSpPr>
          <p:nvPr>
            <p:ph type="body" sz="quarter" idx="52"/>
          </p:nvPr>
        </p:nvSpPr>
        <p:spPr>
          <a:xfrm>
            <a:off x="6223236" y="4780815"/>
            <a:ext cx="705664" cy="460685"/>
          </a:xfrm>
        </p:spPr>
        <p:txBody>
          <a:bodyPr/>
          <a:lstStyle/>
          <a:p>
            <a:r>
              <a:rPr lang="es-ES" dirty="0"/>
              <a:t>06.</a:t>
            </a:r>
          </a:p>
        </p:txBody>
      </p:sp>
      <p:sp>
        <p:nvSpPr>
          <p:cNvPr id="149" name="Marcador de texto 52"/>
          <p:cNvSpPr>
            <a:spLocks noGrp="1"/>
          </p:cNvSpPr>
          <p:nvPr>
            <p:ph type="body" sz="quarter" idx="29"/>
          </p:nvPr>
        </p:nvSpPr>
        <p:spPr>
          <a:xfrm>
            <a:off x="975361" y="2271302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0" name="Marcador de texto 53"/>
          <p:cNvSpPr>
            <a:spLocks noGrp="1"/>
          </p:cNvSpPr>
          <p:nvPr>
            <p:ph type="body" sz="quarter" idx="30"/>
          </p:nvPr>
        </p:nvSpPr>
        <p:spPr>
          <a:xfrm>
            <a:off x="975361" y="2588587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1" name="Marcador de texto 54"/>
          <p:cNvSpPr>
            <a:spLocks noGrp="1"/>
          </p:cNvSpPr>
          <p:nvPr>
            <p:ph type="body" sz="quarter" idx="54"/>
          </p:nvPr>
        </p:nvSpPr>
        <p:spPr>
          <a:xfrm>
            <a:off x="975361" y="3498817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2" name="Marcador de texto 55"/>
          <p:cNvSpPr>
            <a:spLocks noGrp="1"/>
          </p:cNvSpPr>
          <p:nvPr>
            <p:ph type="body" sz="quarter" idx="55"/>
          </p:nvPr>
        </p:nvSpPr>
        <p:spPr>
          <a:xfrm>
            <a:off x="975361" y="3816102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3" name="Marcador de texto 56"/>
          <p:cNvSpPr>
            <a:spLocks noGrp="1"/>
          </p:cNvSpPr>
          <p:nvPr>
            <p:ph type="body" sz="quarter" idx="56"/>
          </p:nvPr>
        </p:nvSpPr>
        <p:spPr>
          <a:xfrm>
            <a:off x="975361" y="47720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4" name="Marcador de texto 57"/>
          <p:cNvSpPr>
            <a:spLocks noGrp="1"/>
          </p:cNvSpPr>
          <p:nvPr>
            <p:ph type="body" sz="quarter" idx="57"/>
          </p:nvPr>
        </p:nvSpPr>
        <p:spPr>
          <a:xfrm>
            <a:off x="975361" y="5089310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5" name="Marcador de texto 58"/>
          <p:cNvSpPr>
            <a:spLocks noGrp="1"/>
          </p:cNvSpPr>
          <p:nvPr>
            <p:ph type="body" sz="quarter" idx="58"/>
          </p:nvPr>
        </p:nvSpPr>
        <p:spPr>
          <a:xfrm>
            <a:off x="6941824" y="2271302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6" name="Marcador de texto 59"/>
          <p:cNvSpPr>
            <a:spLocks noGrp="1"/>
          </p:cNvSpPr>
          <p:nvPr>
            <p:ph type="body" sz="quarter" idx="59"/>
          </p:nvPr>
        </p:nvSpPr>
        <p:spPr>
          <a:xfrm>
            <a:off x="6941824" y="2588587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7" name="Marcador de texto 60"/>
          <p:cNvSpPr>
            <a:spLocks noGrp="1"/>
          </p:cNvSpPr>
          <p:nvPr>
            <p:ph type="body" sz="quarter" idx="60"/>
          </p:nvPr>
        </p:nvSpPr>
        <p:spPr>
          <a:xfrm>
            <a:off x="6941824" y="3498817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8" name="Marcador de texto 27"/>
          <p:cNvSpPr>
            <a:spLocks noGrp="1"/>
          </p:cNvSpPr>
          <p:nvPr>
            <p:ph type="body" sz="quarter" idx="63"/>
          </p:nvPr>
        </p:nvSpPr>
        <p:spPr>
          <a:xfrm>
            <a:off x="6941824" y="3833738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2913144" y="1133535"/>
            <a:ext cx="3317713" cy="374461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s-ES" dirty="0" err="1">
                <a:solidFill>
                  <a:srgbClr val="7F7F7F"/>
                </a:solidFill>
                <a:latin typeface="Montserrat SemiBold" panose="00000700000000000000" pitchFamily="2" charset="0"/>
              </a:rPr>
              <a:t>Costs</a:t>
            </a:r>
            <a:endParaRPr lang="es-ES" dirty="0">
              <a:solidFill>
                <a:srgbClr val="7F7F7F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4294967295"/>
          </p:nvPr>
        </p:nvSpPr>
        <p:spPr>
          <a:xfrm>
            <a:off x="2451837" y="1559817"/>
            <a:ext cx="4583445" cy="447591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s-ES" dirty="0" err="1"/>
              <a:t>Estimations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expected</a:t>
            </a:r>
            <a:r>
              <a:rPr lang="es-ES" dirty="0"/>
              <a:t> </a:t>
            </a:r>
            <a:r>
              <a:rPr lang="es-ES" dirty="0" err="1"/>
              <a:t>ranges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costs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6"/>
          </p:nvPr>
        </p:nvSpPr>
        <p:spPr>
          <a:xfrm>
            <a:off x="222885" y="6570980"/>
            <a:ext cx="8371205" cy="287020"/>
          </a:xfrm>
        </p:spPr>
        <p:txBody>
          <a:bodyPr>
            <a:normAutofit/>
          </a:bodyPr>
          <a:lstStyle/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C900DE05-C325-F035-BDC8-F1F40EF1FB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155253"/>
              </p:ext>
            </p:extLst>
          </p:nvPr>
        </p:nvGraphicFramePr>
        <p:xfrm>
          <a:off x="641132" y="2004878"/>
          <a:ext cx="4740166" cy="4259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alphaModFix amt="6000"/>
          </a:blip>
          <a:srcRect/>
          <a:stretch>
            <a:fillRect/>
          </a:stretch>
        </p:blipFill>
        <p:spPr>
          <a:xfrm>
            <a:off x="3478924" y="1287664"/>
            <a:ext cx="5665080" cy="5285104"/>
          </a:xfrm>
          <a:prstGeom prst="rect">
            <a:avLst/>
          </a:prstGeom>
        </p:spPr>
      </p:pic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screen"/>
          <a:srcRect t="-135"/>
          <a:stretch>
            <a:fillRect/>
          </a:stretch>
        </p:blipFill>
        <p:spPr>
          <a:xfrm>
            <a:off x="0" y="798201"/>
            <a:ext cx="9144001" cy="5765291"/>
          </a:xfrm>
          <a:prstGeom prst="rect">
            <a:avLst/>
          </a:prstGeom>
        </p:spPr>
      </p:pic>
      <p:sp>
        <p:nvSpPr>
          <p:cNvPr id="2" name="Marcador de SmartArt 1"/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7"/>
          </p:nvPr>
        </p:nvSpPr>
        <p:spPr>
          <a:xfrm>
            <a:off x="658800" y="2170800"/>
            <a:ext cx="3381425" cy="447302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</a:t>
            </a:r>
            <a:r>
              <a:rPr lang="es-ES" dirty="0"/>
              <a:t>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8"/>
          </p:nvPr>
        </p:nvSpPr>
        <p:spPr>
          <a:xfrm>
            <a:off x="658800" y="2861590"/>
            <a:ext cx="3381424" cy="3211135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</a:p>
          <a:p>
            <a:r>
              <a:rPr lang="es-ES" b="1" dirty="0"/>
              <a:t>Nunc </a:t>
            </a:r>
            <a:r>
              <a:rPr lang="es-ES" b="1" dirty="0" err="1"/>
              <a:t>faucibus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Susoendisse</a:t>
            </a:r>
            <a:r>
              <a:rPr lang="es-ES" dirty="0"/>
              <a:t> </a:t>
            </a:r>
            <a:r>
              <a:rPr lang="es-ES" dirty="0" err="1"/>
              <a:t>accumsam</a:t>
            </a:r>
            <a:r>
              <a:rPr lang="es-ES" dirty="0"/>
              <a:t>, librero non </a:t>
            </a:r>
            <a:r>
              <a:rPr lang="es-ES" dirty="0" err="1"/>
              <a:t>accumsam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5"/>
          </p:nvPr>
        </p:nvSpPr>
        <p:spPr>
          <a:xfrm>
            <a:off x="658801" y="1094400"/>
            <a:ext cx="3381424" cy="1006429"/>
          </a:xfrm>
        </p:spPr>
        <p:txBody>
          <a:bodyPr/>
          <a:lstStyle/>
          <a:p>
            <a:r>
              <a:rPr lang="es-ES" dirty="0"/>
              <a:t>AGREGAR 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 Proyecto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1" y="803425"/>
            <a:ext cx="9144001" cy="5767870"/>
          </a:xfrm>
          <a:prstGeom prst="rect">
            <a:avLst/>
          </a:prstGeom>
        </p:spPr>
      </p:pic>
      <p:pic>
        <p:nvPicPr>
          <p:cNvPr id="4" name="Imagen 3" descr="Imagen que contiene reloj, dibujo&#10;&#10;Descripción generada automáticamen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61" y="5029798"/>
            <a:ext cx="5730237" cy="13348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FD43A-CE5E-0FDB-06E9-279AB821E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09BE35-46CF-68E1-05F5-26FC00B6AA9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913144" y="1133535"/>
            <a:ext cx="3317713" cy="374461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s-ES" dirty="0" err="1">
                <a:solidFill>
                  <a:srgbClr val="7F7F7F"/>
                </a:solidFill>
                <a:latin typeface="Montserrat SemiBold" panose="00000700000000000000" pitchFamily="2" charset="0"/>
              </a:rPr>
              <a:t>Costs</a:t>
            </a:r>
            <a:endParaRPr lang="es-ES" dirty="0">
              <a:latin typeface="Montserrat SemiBold" panose="00000700000000000000" pitchFamily="2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835ADB-0B9D-A66B-333B-B7BA597326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51837" y="1559817"/>
            <a:ext cx="4583445" cy="447591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s-ES" dirty="0" err="1"/>
              <a:t>Estimations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expected</a:t>
            </a:r>
            <a:r>
              <a:rPr lang="es-ES" dirty="0"/>
              <a:t> </a:t>
            </a:r>
            <a:r>
              <a:rPr lang="es-ES" dirty="0" err="1"/>
              <a:t>ranges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costs</a:t>
            </a:r>
            <a:endParaRPr lang="es-ES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F4151F3-2DE6-D8DA-C733-1B9BA2C510A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2885" y="6570980"/>
            <a:ext cx="8371205" cy="287020"/>
          </a:xfrm>
        </p:spPr>
        <p:txBody>
          <a:bodyPr>
            <a:normAutofit/>
          </a:bodyPr>
          <a:lstStyle/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5638A17-545F-3AC9-2869-C030557B0948}"/>
              </a:ext>
            </a:extLst>
          </p:cNvPr>
          <p:cNvSpPr/>
          <p:nvPr/>
        </p:nvSpPr>
        <p:spPr>
          <a:xfrm>
            <a:off x="5698275" y="2260317"/>
            <a:ext cx="3225007" cy="3577632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5C6A4DA4-4F20-1B28-B36D-7D9C52F37471}"/>
              </a:ext>
            </a:extLst>
          </p:cNvPr>
          <p:cNvGraphicFramePr/>
          <p:nvPr/>
        </p:nvGraphicFramePr>
        <p:xfrm>
          <a:off x="641132" y="2004878"/>
          <a:ext cx="4740166" cy="4259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Marcador de texto 1">
            <a:extLst>
              <a:ext uri="{FF2B5EF4-FFF2-40B4-BE49-F238E27FC236}">
                <a16:creationId xmlns:a16="http://schemas.microsoft.com/office/drawing/2014/main" id="{0DFCF9BE-D7CA-63CD-428B-80871698C88C}"/>
              </a:ext>
            </a:extLst>
          </p:cNvPr>
          <p:cNvSpPr txBox="1">
            <a:spLocks/>
          </p:cNvSpPr>
          <p:nvPr/>
        </p:nvSpPr>
        <p:spPr>
          <a:xfrm>
            <a:off x="6759820" y="2664581"/>
            <a:ext cx="3119904" cy="14379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latin typeface="Montserrat SemiBold" panose="00000700000000000000" pitchFamily="2" charset="0"/>
              </a:rPr>
              <a:t>ROI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FBB9AFD1-B7C4-B0AB-03E7-DD88DFF9C5EF}"/>
              </a:ext>
            </a:extLst>
          </p:cNvPr>
          <p:cNvSpPr txBox="1">
            <a:spLocks/>
          </p:cNvSpPr>
          <p:nvPr/>
        </p:nvSpPr>
        <p:spPr>
          <a:xfrm>
            <a:off x="6020144" y="3438745"/>
            <a:ext cx="2903139" cy="78433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 err="1"/>
              <a:t>Worst</a:t>
            </a:r>
            <a:r>
              <a:rPr lang="es-ES" sz="1800" dirty="0"/>
              <a:t> case: 26.3%</a:t>
            </a:r>
          </a:p>
          <a:p>
            <a:r>
              <a:rPr lang="es-ES" sz="1800" dirty="0" err="1"/>
              <a:t>Projected</a:t>
            </a:r>
            <a:r>
              <a:rPr lang="es-ES" sz="1800" dirty="0"/>
              <a:t> case: 531.5% 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6C351C71-FDD0-7E78-4A5D-7D4069B9D503}"/>
              </a:ext>
            </a:extLst>
          </p:cNvPr>
          <p:cNvSpPr txBox="1">
            <a:spLocks/>
          </p:cNvSpPr>
          <p:nvPr/>
        </p:nvSpPr>
        <p:spPr>
          <a:xfrm>
            <a:off x="5699326" y="4678701"/>
            <a:ext cx="3118854" cy="11592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400" b="1" dirty="0" err="1"/>
              <a:t>Projected</a:t>
            </a:r>
            <a:r>
              <a:rPr lang="es-ES" sz="1400" b="1" dirty="0"/>
              <a:t> </a:t>
            </a:r>
            <a:r>
              <a:rPr lang="es-ES" sz="1400" b="1" dirty="0" err="1"/>
              <a:t>benefits</a:t>
            </a:r>
            <a:r>
              <a:rPr lang="es-ES" sz="1400" b="1" dirty="0"/>
              <a:t>  </a:t>
            </a:r>
            <a:r>
              <a:rPr lang="es-ES" sz="1400" b="1" dirty="0" err="1"/>
              <a:t>starting</a:t>
            </a:r>
            <a:r>
              <a:rPr lang="es-ES" sz="1400" b="1" dirty="0"/>
              <a:t> </a:t>
            </a:r>
            <a:r>
              <a:rPr lang="es-ES" sz="1400" b="1" dirty="0" err="1"/>
              <a:t>from</a:t>
            </a:r>
            <a:r>
              <a:rPr lang="es-ES" sz="1400" b="1" dirty="0"/>
              <a:t> </a:t>
            </a:r>
            <a:r>
              <a:rPr lang="es-ES" sz="1400" b="1" dirty="0" err="1"/>
              <a:t>the</a:t>
            </a:r>
            <a:r>
              <a:rPr lang="es-ES" sz="1400" b="1" dirty="0"/>
              <a:t> 2nd </a:t>
            </a:r>
            <a:r>
              <a:rPr lang="es-ES" sz="1400" b="1" dirty="0" err="1"/>
              <a:t>patient</a:t>
            </a:r>
            <a:endParaRPr lang="es-ES" sz="1400" b="1" dirty="0"/>
          </a:p>
        </p:txBody>
      </p:sp>
    </p:spTree>
    <p:extLst>
      <p:ext uri="{BB962C8B-B14F-4D97-AF65-F5344CB8AC3E}">
        <p14:creationId xmlns:p14="http://schemas.microsoft.com/office/powerpoint/2010/main" val="2262663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7DFA2-5C3F-2C5E-F70F-201A19E4B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580B716B-6E26-A215-CA69-FB40F0C2984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22617" y="6634355"/>
            <a:ext cx="6730800" cy="286705"/>
          </a:xfrm>
        </p:spPr>
        <p:txBody>
          <a:bodyPr/>
          <a:lstStyle/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FD4D04E1-C92E-7C78-A6EF-3339C8D0B16F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2913144" y="1736975"/>
            <a:ext cx="3317713" cy="313932"/>
          </a:xfrm>
        </p:spPr>
        <p:txBody>
          <a:bodyPr/>
          <a:lstStyle/>
          <a:p>
            <a:r>
              <a:rPr lang="es-ES" sz="1600" dirty="0">
                <a:solidFill>
                  <a:schemeClr val="bg2">
                    <a:lumMod val="75000"/>
                  </a:schemeClr>
                </a:solidFill>
              </a:rPr>
              <a:t>A plan </a:t>
            </a:r>
            <a:r>
              <a:rPr lang="es-ES" sz="1600" dirty="0" err="1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es-ES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bg2">
                    <a:lumMod val="75000"/>
                  </a:schemeClr>
                </a:solidFill>
              </a:rPr>
              <a:t>save</a:t>
            </a:r>
            <a:r>
              <a:rPr lang="es-ES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bg2">
                    <a:lumMod val="75000"/>
                  </a:schemeClr>
                </a:solidFill>
              </a:rPr>
              <a:t>lives</a:t>
            </a:r>
            <a:endParaRPr lang="es-E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76A796EB-ABD5-E4BD-01C7-D6AD19264C0E}"/>
              </a:ext>
            </a:extLst>
          </p:cNvPr>
          <p:cNvSpPr/>
          <p:nvPr/>
        </p:nvSpPr>
        <p:spPr>
          <a:xfrm rot="16200000">
            <a:off x="2651343" y="2777208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7734491B-2DAE-810B-BD9B-15ADC92370E2}"/>
              </a:ext>
            </a:extLst>
          </p:cNvPr>
          <p:cNvSpPr/>
          <p:nvPr/>
        </p:nvSpPr>
        <p:spPr>
          <a:xfrm rot="16200000">
            <a:off x="2671938" y="4721033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D564A47D-4203-07BB-0EAA-881C62F5AE11}"/>
              </a:ext>
            </a:extLst>
          </p:cNvPr>
          <p:cNvSpPr/>
          <p:nvPr/>
        </p:nvSpPr>
        <p:spPr>
          <a:xfrm rot="16200000">
            <a:off x="6074606" y="3778083"/>
            <a:ext cx="590795" cy="590795"/>
          </a:xfrm>
          <a:prstGeom prst="ellipse">
            <a:avLst/>
          </a:prstGeom>
          <a:solidFill>
            <a:srgbClr val="0472DC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845A679C-ECE4-666B-0235-0C5D0217CB03}"/>
              </a:ext>
            </a:extLst>
          </p:cNvPr>
          <p:cNvGrpSpPr/>
          <p:nvPr/>
        </p:nvGrpSpPr>
        <p:grpSpPr>
          <a:xfrm>
            <a:off x="3269907" y="2535593"/>
            <a:ext cx="2756072" cy="3217406"/>
            <a:chOff x="3010539" y="2066007"/>
            <a:chExt cx="2756072" cy="3217406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E6980F24-A109-9996-AECF-CE5B2E805ACD}"/>
                </a:ext>
              </a:extLst>
            </p:cNvPr>
            <p:cNvGrpSpPr/>
            <p:nvPr/>
          </p:nvGrpSpPr>
          <p:grpSpPr>
            <a:xfrm>
              <a:off x="3010539" y="3899293"/>
              <a:ext cx="2756072" cy="1384120"/>
              <a:chOff x="3010539" y="3899293"/>
              <a:chExt cx="2756072" cy="1384120"/>
            </a:xfrm>
          </p:grpSpPr>
          <p:sp>
            <p:nvSpPr>
              <p:cNvPr id="82" name="Combinar 3">
                <a:extLst>
                  <a:ext uri="{FF2B5EF4-FFF2-40B4-BE49-F238E27FC236}">
                    <a16:creationId xmlns:a16="http://schemas.microsoft.com/office/drawing/2014/main" id="{9156CDFA-38AA-17D0-F2D4-A1B07D31A978}"/>
                  </a:ext>
                </a:extLst>
              </p:cNvPr>
              <p:cNvSpPr/>
              <p:nvPr/>
            </p:nvSpPr>
            <p:spPr>
              <a:xfrm>
                <a:off x="3181284" y="3899293"/>
                <a:ext cx="2456035" cy="1384120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8459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3" name="CuadroTexto 82">
                <a:extLst>
                  <a:ext uri="{FF2B5EF4-FFF2-40B4-BE49-F238E27FC236}">
                    <a16:creationId xmlns:a16="http://schemas.microsoft.com/office/drawing/2014/main" id="{665A70B0-BFCD-C30B-77DD-7233B68ACD3C}"/>
                  </a:ext>
                </a:extLst>
              </p:cNvPr>
              <p:cNvSpPr txBox="1"/>
              <p:nvPr/>
            </p:nvSpPr>
            <p:spPr>
              <a:xfrm>
                <a:off x="3010539" y="4474325"/>
                <a:ext cx="27560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PREVENTION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</p:txBody>
          </p:sp>
        </p:grp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9F0513D8-B7D6-28E4-7655-A5B38C6E95A1}"/>
                </a:ext>
              </a:extLst>
            </p:cNvPr>
            <p:cNvGrpSpPr/>
            <p:nvPr/>
          </p:nvGrpSpPr>
          <p:grpSpPr>
            <a:xfrm>
              <a:off x="3181284" y="2881671"/>
              <a:ext cx="2456035" cy="1419376"/>
              <a:chOff x="3181284" y="2881671"/>
              <a:chExt cx="2456035" cy="1419376"/>
            </a:xfrm>
          </p:grpSpPr>
          <p:sp>
            <p:nvSpPr>
              <p:cNvPr id="80" name="Combinar 3">
                <a:extLst>
                  <a:ext uri="{FF2B5EF4-FFF2-40B4-BE49-F238E27FC236}">
                    <a16:creationId xmlns:a16="http://schemas.microsoft.com/office/drawing/2014/main" id="{F1D72557-5F53-21D8-FDBC-D30BBFA4AD2F}"/>
                  </a:ext>
                </a:extLst>
              </p:cNvPr>
              <p:cNvSpPr/>
              <p:nvPr/>
            </p:nvSpPr>
            <p:spPr>
              <a:xfrm>
                <a:off x="3181284" y="2881671"/>
                <a:ext cx="2456035" cy="1419376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472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1" name="CuadroTexto 80">
                <a:extLst>
                  <a:ext uri="{FF2B5EF4-FFF2-40B4-BE49-F238E27FC236}">
                    <a16:creationId xmlns:a16="http://schemas.microsoft.com/office/drawing/2014/main" id="{E482CD7F-7F1C-4CCC-2ACD-C06456627DDD}"/>
                  </a:ext>
                </a:extLst>
              </p:cNvPr>
              <p:cNvSpPr txBox="1"/>
              <p:nvPr/>
            </p:nvSpPr>
            <p:spPr>
              <a:xfrm>
                <a:off x="3293188" y="3280121"/>
                <a:ext cx="213824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SEVERE CASE PREDICTION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</p:txBody>
          </p:sp>
        </p:grpSp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D8DEFC69-C72B-7D94-4714-3E3519EDA6FD}"/>
                </a:ext>
              </a:extLst>
            </p:cNvPr>
            <p:cNvGrpSpPr/>
            <p:nvPr/>
          </p:nvGrpSpPr>
          <p:grpSpPr>
            <a:xfrm>
              <a:off x="3181284" y="2066007"/>
              <a:ext cx="2456035" cy="1098762"/>
              <a:chOff x="3181284" y="2066007"/>
              <a:chExt cx="2456035" cy="1098762"/>
            </a:xfrm>
          </p:grpSpPr>
          <p:sp>
            <p:nvSpPr>
              <p:cNvPr id="78" name="Combinar 3">
                <a:extLst>
                  <a:ext uri="{FF2B5EF4-FFF2-40B4-BE49-F238E27FC236}">
                    <a16:creationId xmlns:a16="http://schemas.microsoft.com/office/drawing/2014/main" id="{27F3422C-6A49-351F-4E88-15F6B16177FA}"/>
                  </a:ext>
                </a:extLst>
              </p:cNvPr>
              <p:cNvSpPr/>
              <p:nvPr/>
            </p:nvSpPr>
            <p:spPr>
              <a:xfrm>
                <a:off x="3181284" y="2066007"/>
                <a:ext cx="2456035" cy="1098762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4A7ED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D8350639-C9D2-1C20-2812-8800172D1F6F}"/>
                  </a:ext>
                </a:extLst>
              </p:cNvPr>
              <p:cNvSpPr txBox="1"/>
              <p:nvPr/>
            </p:nvSpPr>
            <p:spPr>
              <a:xfrm>
                <a:off x="3433894" y="2200538"/>
                <a:ext cx="197805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MODEL INFERENCE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</p:txBody>
          </p:sp>
        </p:grpSp>
      </p:grpSp>
      <p:sp>
        <p:nvSpPr>
          <p:cNvPr id="86" name="Marcador de texto 1">
            <a:extLst>
              <a:ext uri="{FF2B5EF4-FFF2-40B4-BE49-F238E27FC236}">
                <a16:creationId xmlns:a16="http://schemas.microsoft.com/office/drawing/2014/main" id="{068CA61F-B475-0388-53CB-28C48A0AE24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2800" y="2079503"/>
            <a:ext cx="2029137" cy="674031"/>
          </a:xfrm>
        </p:spPr>
        <p:txBody>
          <a:bodyPr/>
          <a:lstStyle/>
          <a:p>
            <a:r>
              <a:rPr lang="es-ES" dirty="0" err="1"/>
              <a:t>Periodic</a:t>
            </a:r>
            <a:r>
              <a:rPr lang="es-ES" dirty="0"/>
              <a:t> AI-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Prediction</a:t>
            </a:r>
            <a:endParaRPr lang="es-ES" dirty="0"/>
          </a:p>
        </p:txBody>
      </p:sp>
      <p:sp>
        <p:nvSpPr>
          <p:cNvPr id="87" name="Marcador de texto 2">
            <a:extLst>
              <a:ext uri="{FF2B5EF4-FFF2-40B4-BE49-F238E27FC236}">
                <a16:creationId xmlns:a16="http://schemas.microsoft.com/office/drawing/2014/main" id="{634A995C-1924-121E-2523-824E544D42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2801" y="2780996"/>
            <a:ext cx="1708964" cy="709297"/>
          </a:xfrm>
        </p:spPr>
        <p:txBody>
          <a:bodyPr/>
          <a:lstStyle/>
          <a:p>
            <a:r>
              <a:rPr lang="es-ES" dirty="0" err="1"/>
              <a:t>Early</a:t>
            </a:r>
            <a:r>
              <a:rPr lang="es-ES" dirty="0"/>
              <a:t> </a:t>
            </a:r>
            <a:r>
              <a:rPr lang="es-ES" dirty="0" err="1"/>
              <a:t>predictions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severe cases are </a:t>
            </a:r>
            <a:r>
              <a:rPr lang="es-ES" dirty="0" err="1"/>
              <a:t>identified</a:t>
            </a:r>
            <a:endParaRPr lang="es-ES" dirty="0"/>
          </a:p>
        </p:txBody>
      </p:sp>
      <p:sp>
        <p:nvSpPr>
          <p:cNvPr id="88" name="Marcador de texto 34">
            <a:extLst>
              <a:ext uri="{FF2B5EF4-FFF2-40B4-BE49-F238E27FC236}">
                <a16:creationId xmlns:a16="http://schemas.microsoft.com/office/drawing/2014/main" id="{14CD09EA-AD22-2193-1F97-1EA3657B7C3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642801" y="4162194"/>
            <a:ext cx="1708964" cy="674031"/>
          </a:xfrm>
        </p:spPr>
        <p:txBody>
          <a:bodyPr/>
          <a:lstStyle/>
          <a:p>
            <a:r>
              <a:rPr lang="es-ES" dirty="0" err="1"/>
              <a:t>Prevention</a:t>
            </a:r>
            <a:r>
              <a:rPr lang="es-ES" dirty="0"/>
              <a:t> Plan IS </a:t>
            </a:r>
            <a:r>
              <a:rPr lang="es-ES" dirty="0" err="1"/>
              <a:t>Implemented</a:t>
            </a:r>
            <a:endParaRPr lang="es-ES" dirty="0"/>
          </a:p>
        </p:txBody>
      </p:sp>
      <p:sp>
        <p:nvSpPr>
          <p:cNvPr id="89" name="Marcador de texto 35">
            <a:extLst>
              <a:ext uri="{FF2B5EF4-FFF2-40B4-BE49-F238E27FC236}">
                <a16:creationId xmlns:a16="http://schemas.microsoft.com/office/drawing/2014/main" id="{8A8BCC95-9E51-52FA-3C56-F1ADB6DEC272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42801" y="4863687"/>
            <a:ext cx="1708964" cy="919804"/>
          </a:xfrm>
        </p:spPr>
        <p:txBody>
          <a:bodyPr/>
          <a:lstStyle/>
          <a:p>
            <a:r>
              <a:rPr lang="es-ES" dirty="0"/>
              <a:t>A plan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prevent</a:t>
            </a:r>
            <a:r>
              <a:rPr lang="es-ES" dirty="0"/>
              <a:t> a severe COVID-19 </a:t>
            </a:r>
            <a:r>
              <a:rPr lang="es-ES" dirty="0" err="1"/>
              <a:t>infection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carried</a:t>
            </a:r>
            <a:r>
              <a:rPr lang="es-ES" dirty="0"/>
              <a:t> </a:t>
            </a:r>
            <a:r>
              <a:rPr lang="es-ES" dirty="0" err="1"/>
              <a:t>out</a:t>
            </a:r>
            <a:endParaRPr lang="es-ES" dirty="0"/>
          </a:p>
        </p:txBody>
      </p:sp>
      <p:sp>
        <p:nvSpPr>
          <p:cNvPr id="90" name="Marcador de texto 38">
            <a:extLst>
              <a:ext uri="{FF2B5EF4-FFF2-40B4-BE49-F238E27FC236}">
                <a16:creationId xmlns:a16="http://schemas.microsoft.com/office/drawing/2014/main" id="{498FC88B-8C34-1611-4D35-79420C13FFB8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985574" y="3368003"/>
            <a:ext cx="1708964" cy="480131"/>
          </a:xfrm>
        </p:spPr>
        <p:txBody>
          <a:bodyPr/>
          <a:lstStyle/>
          <a:p>
            <a:r>
              <a:rPr lang="es-ES" dirty="0" err="1"/>
              <a:t>Patient</a:t>
            </a:r>
            <a:r>
              <a:rPr lang="es-ES" dirty="0"/>
              <a:t> </a:t>
            </a:r>
            <a:r>
              <a:rPr lang="es-ES" dirty="0" err="1"/>
              <a:t>flagged</a:t>
            </a:r>
            <a:endParaRPr lang="es-ES" dirty="0"/>
          </a:p>
        </p:txBody>
      </p:sp>
      <p:sp>
        <p:nvSpPr>
          <p:cNvPr id="91" name="Marcador de texto 39">
            <a:extLst>
              <a:ext uri="{FF2B5EF4-FFF2-40B4-BE49-F238E27FC236}">
                <a16:creationId xmlns:a16="http://schemas.microsoft.com/office/drawing/2014/main" id="{844F60CF-5C01-7F4B-6CBE-30ADD230719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985574" y="3875596"/>
            <a:ext cx="1708964" cy="919804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patient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scheduled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a </a:t>
            </a:r>
            <a:r>
              <a:rPr lang="es-ES" dirty="0" err="1"/>
              <a:t>consult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</a:t>
            </a:r>
            <a:r>
              <a:rPr lang="es-ES" dirty="0" err="1"/>
              <a:t>primary</a:t>
            </a:r>
            <a:r>
              <a:rPr lang="es-ES" dirty="0"/>
              <a:t> </a:t>
            </a:r>
            <a:r>
              <a:rPr lang="es-ES" dirty="0" err="1"/>
              <a:t>physician</a:t>
            </a:r>
            <a:endParaRPr lang="es-ES" dirty="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0812E5BB-4272-5C68-89E9-71F083BAFE7B}"/>
              </a:ext>
            </a:extLst>
          </p:cNvPr>
          <p:cNvSpPr txBox="1">
            <a:spLocks/>
          </p:cNvSpPr>
          <p:nvPr/>
        </p:nvSpPr>
        <p:spPr>
          <a:xfrm>
            <a:off x="458903" y="1139410"/>
            <a:ext cx="8378080" cy="597565"/>
          </a:xfrm>
          <a:prstGeom prst="rect">
            <a:avLst/>
          </a:prstGeom>
        </p:spPr>
        <p:txBody>
          <a:bodyPr wrap="square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latin typeface="Montserrat SemiBold" panose="00000700000000000000" pitchFamily="2" charset="0"/>
                <a:sym typeface="+mn-ea"/>
              </a:rPr>
              <a:t>Solving the Problem with Data Science</a:t>
            </a:r>
            <a:endParaRPr lang="en-GB" sz="2400" dirty="0">
              <a:latin typeface="Montserrat SemiBold" panose="00000700000000000000" pitchFamily="2" charset="0"/>
            </a:endParaRPr>
          </a:p>
        </p:txBody>
      </p:sp>
      <p:pic>
        <p:nvPicPr>
          <p:cNvPr id="9" name="Graphic 8" descr="Artificial Intelligence with solid fill">
            <a:extLst>
              <a:ext uri="{FF2B5EF4-FFF2-40B4-BE49-F238E27FC236}">
                <a16:creationId xmlns:a16="http://schemas.microsoft.com/office/drawing/2014/main" id="{842C0201-AD5C-0147-B08A-F5510D458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4494" y="2824475"/>
            <a:ext cx="504492" cy="504492"/>
          </a:xfrm>
          <a:prstGeom prst="rect">
            <a:avLst/>
          </a:prstGeom>
        </p:spPr>
      </p:pic>
      <p:pic>
        <p:nvPicPr>
          <p:cNvPr id="14" name="Graphic 13" descr="Doctor female with solid fill">
            <a:extLst>
              <a:ext uri="{FF2B5EF4-FFF2-40B4-BE49-F238E27FC236}">
                <a16:creationId xmlns:a16="http://schemas.microsoft.com/office/drawing/2014/main" id="{D63D11DC-8A24-4987-D5B2-44E3F09F8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09705" y="4727429"/>
            <a:ext cx="529108" cy="529108"/>
          </a:xfrm>
          <a:prstGeom prst="rect">
            <a:avLst/>
          </a:prstGeom>
        </p:spPr>
      </p:pic>
      <p:pic>
        <p:nvPicPr>
          <p:cNvPr id="16" name="Graphic 15" descr="Siren with solid fill">
            <a:extLst>
              <a:ext uri="{FF2B5EF4-FFF2-40B4-BE49-F238E27FC236}">
                <a16:creationId xmlns:a16="http://schemas.microsoft.com/office/drawing/2014/main" id="{50AC211E-FFD1-574D-F1EE-1C4BDCD323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06083" y="3771864"/>
            <a:ext cx="527839" cy="52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66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C1072-6E52-42C8-EF5F-7896E040B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Agrupar 174">
            <a:extLst>
              <a:ext uri="{FF2B5EF4-FFF2-40B4-BE49-F238E27FC236}">
                <a16:creationId xmlns:a16="http://schemas.microsoft.com/office/drawing/2014/main" id="{B20C20A0-632E-DDBD-9D50-75FD6BA08673}"/>
              </a:ext>
            </a:extLst>
          </p:cNvPr>
          <p:cNvGrpSpPr/>
          <p:nvPr/>
        </p:nvGrpSpPr>
        <p:grpSpPr>
          <a:xfrm>
            <a:off x="2909484" y="2325942"/>
            <a:ext cx="3182792" cy="3175992"/>
            <a:chOff x="2980604" y="2061782"/>
            <a:chExt cx="3182792" cy="3175992"/>
          </a:xfrm>
        </p:grpSpPr>
        <p:grpSp>
          <p:nvGrpSpPr>
            <p:cNvPr id="176" name="Group 3">
              <a:extLst>
                <a:ext uri="{FF2B5EF4-FFF2-40B4-BE49-F238E27FC236}">
                  <a16:creationId xmlns:a16="http://schemas.microsoft.com/office/drawing/2014/main" id="{78DB1662-B29A-9D3E-2001-B739C548D4B2}"/>
                </a:ext>
              </a:extLst>
            </p:cNvPr>
            <p:cNvGrpSpPr/>
            <p:nvPr/>
          </p:nvGrpSpPr>
          <p:grpSpPr>
            <a:xfrm>
              <a:off x="3014075" y="2115124"/>
              <a:ext cx="3116897" cy="3089703"/>
              <a:chOff x="4018766" y="1431779"/>
              <a:chExt cx="4155863" cy="4119604"/>
            </a:xfrm>
          </p:grpSpPr>
          <p:sp>
            <p:nvSpPr>
              <p:cNvPr id="224" name="Line 109">
                <a:extLst>
                  <a:ext uri="{FF2B5EF4-FFF2-40B4-BE49-F238E27FC236}">
                    <a16:creationId xmlns:a16="http://schemas.microsoft.com/office/drawing/2014/main" id="{437741DF-2427-F653-29C3-DD576AE78D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71839" y="2975585"/>
                <a:ext cx="2789" cy="1036177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5" name="Line 110">
                <a:extLst>
                  <a:ext uri="{FF2B5EF4-FFF2-40B4-BE49-F238E27FC236}">
                    <a16:creationId xmlns:a16="http://schemas.microsoft.com/office/drawing/2014/main" id="{5AD2D4B3-C526-ECC7-868B-C6C2632ECA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6" name="Line 111">
                <a:extLst>
                  <a:ext uri="{FF2B5EF4-FFF2-40B4-BE49-F238E27FC236}">
                    <a16:creationId xmlns:a16="http://schemas.microsoft.com/office/drawing/2014/main" id="{EE2DAF87-7E3E-381B-723D-CFB04D4866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7" name="Freeform 112">
                <a:extLst>
                  <a:ext uri="{FF2B5EF4-FFF2-40B4-BE49-F238E27FC236}">
                    <a16:creationId xmlns:a16="http://schemas.microsoft.com/office/drawing/2014/main" id="{62C92B5A-738C-B0E8-667A-6E1F032E8C4C}"/>
                  </a:ext>
                </a:extLst>
              </p:cNvPr>
              <p:cNvSpPr/>
              <p:nvPr/>
            </p:nvSpPr>
            <p:spPr bwMode="auto">
              <a:xfrm>
                <a:off x="4018766" y="1433174"/>
                <a:ext cx="4155863" cy="4116814"/>
              </a:xfrm>
              <a:custGeom>
                <a:avLst/>
                <a:gdLst>
                  <a:gd name="T0" fmla="*/ 10228 w 11918"/>
                  <a:gd name="T1" fmla="*/ 10322 h 11810"/>
                  <a:gd name="T2" fmla="*/ 4268 w 11918"/>
                  <a:gd name="T3" fmla="*/ 11810 h 11810"/>
                  <a:gd name="T4" fmla="*/ 0 w 11918"/>
                  <a:gd name="T5" fmla="*/ 7393 h 11810"/>
                  <a:gd name="T6" fmla="*/ 1690 w 11918"/>
                  <a:gd name="T7" fmla="*/ 1488 h 11810"/>
                  <a:gd name="T8" fmla="*/ 7650 w 11918"/>
                  <a:gd name="T9" fmla="*/ 0 h 11810"/>
                  <a:gd name="T10" fmla="*/ 11918 w 11918"/>
                  <a:gd name="T11" fmla="*/ 4417 h 11810"/>
                  <a:gd name="T12" fmla="*/ 10228 w 11918"/>
                  <a:gd name="T13" fmla="*/ 10322 h 11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0">
                    <a:moveTo>
                      <a:pt x="10228" y="10322"/>
                    </a:moveTo>
                    <a:lnTo>
                      <a:pt x="4268" y="11810"/>
                    </a:lnTo>
                    <a:lnTo>
                      <a:pt x="0" y="7393"/>
                    </a:lnTo>
                    <a:lnTo>
                      <a:pt x="1690" y="1488"/>
                    </a:lnTo>
                    <a:lnTo>
                      <a:pt x="7650" y="0"/>
                    </a:lnTo>
                    <a:lnTo>
                      <a:pt x="11918" y="4417"/>
                    </a:lnTo>
                    <a:lnTo>
                      <a:pt x="10228" y="10322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8" name="Freeform 113">
                <a:extLst>
                  <a:ext uri="{FF2B5EF4-FFF2-40B4-BE49-F238E27FC236}">
                    <a16:creationId xmlns:a16="http://schemas.microsoft.com/office/drawing/2014/main" id="{E05A34B3-0AFF-706E-1863-C141DD7D8765}"/>
                  </a:ext>
                </a:extLst>
              </p:cNvPr>
              <p:cNvSpPr/>
              <p:nvPr/>
            </p:nvSpPr>
            <p:spPr bwMode="auto">
              <a:xfrm>
                <a:off x="4018766" y="1431779"/>
                <a:ext cx="4155863" cy="4119603"/>
              </a:xfrm>
              <a:custGeom>
                <a:avLst/>
                <a:gdLst>
                  <a:gd name="T0" fmla="*/ 11918 w 11918"/>
                  <a:gd name="T1" fmla="*/ 7399 h 11813"/>
                  <a:gd name="T2" fmla="*/ 7646 w 11918"/>
                  <a:gd name="T3" fmla="*/ 11813 h 11813"/>
                  <a:gd name="T4" fmla="*/ 1688 w 11918"/>
                  <a:gd name="T5" fmla="*/ 10321 h 11813"/>
                  <a:gd name="T6" fmla="*/ 0 w 11918"/>
                  <a:gd name="T7" fmla="*/ 4414 h 11813"/>
                  <a:gd name="T8" fmla="*/ 4272 w 11918"/>
                  <a:gd name="T9" fmla="*/ 0 h 11813"/>
                  <a:gd name="T10" fmla="*/ 10230 w 11918"/>
                  <a:gd name="T11" fmla="*/ 1493 h 11813"/>
                  <a:gd name="T12" fmla="*/ 11918 w 11918"/>
                  <a:gd name="T13" fmla="*/ 7399 h 1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3">
                    <a:moveTo>
                      <a:pt x="11918" y="7399"/>
                    </a:moveTo>
                    <a:lnTo>
                      <a:pt x="7646" y="11813"/>
                    </a:lnTo>
                    <a:lnTo>
                      <a:pt x="1688" y="10321"/>
                    </a:lnTo>
                    <a:lnTo>
                      <a:pt x="0" y="4414"/>
                    </a:lnTo>
                    <a:lnTo>
                      <a:pt x="4272" y="0"/>
                    </a:lnTo>
                    <a:lnTo>
                      <a:pt x="10230" y="1493"/>
                    </a:lnTo>
                    <a:lnTo>
                      <a:pt x="11918" y="7399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9" name="Freeform 114">
                <a:extLst>
                  <a:ext uri="{FF2B5EF4-FFF2-40B4-BE49-F238E27FC236}">
                    <a16:creationId xmlns:a16="http://schemas.microsoft.com/office/drawing/2014/main" id="{F71B8E2D-BA83-8624-2F23-DAEF33AA2638}"/>
                  </a:ext>
                </a:extLst>
              </p:cNvPr>
              <p:cNvSpPr/>
              <p:nvPr/>
            </p:nvSpPr>
            <p:spPr bwMode="auto">
              <a:xfrm>
                <a:off x="4441325" y="1820869"/>
                <a:ext cx="1069647" cy="1059884"/>
              </a:xfrm>
              <a:custGeom>
                <a:avLst/>
                <a:gdLst>
                  <a:gd name="T0" fmla="*/ 0 w 3069"/>
                  <a:gd name="T1" fmla="*/ 2048 h 3041"/>
                  <a:gd name="T2" fmla="*/ 3069 w 3069"/>
                  <a:gd name="T3" fmla="*/ 3041 h 3041"/>
                  <a:gd name="T4" fmla="*/ 1983 w 3069"/>
                  <a:gd name="T5" fmla="*/ 0 h 3041"/>
                  <a:gd name="T6" fmla="*/ 0 w 3069"/>
                  <a:gd name="T7" fmla="*/ 2048 h 3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9" h="3041">
                    <a:moveTo>
                      <a:pt x="0" y="2048"/>
                    </a:moveTo>
                    <a:lnTo>
                      <a:pt x="3069" y="3041"/>
                    </a:lnTo>
                    <a:lnTo>
                      <a:pt x="1983" y="0"/>
                    </a:lnTo>
                    <a:lnTo>
                      <a:pt x="0" y="2048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0" name="Freeform 115">
                <a:extLst>
                  <a:ext uri="{FF2B5EF4-FFF2-40B4-BE49-F238E27FC236}">
                    <a16:creationId xmlns:a16="http://schemas.microsoft.com/office/drawing/2014/main" id="{F7C857BB-A920-6782-0106-4DDEE8524737}"/>
                  </a:ext>
                </a:extLst>
              </p:cNvPr>
              <p:cNvSpPr/>
              <p:nvPr/>
            </p:nvSpPr>
            <p:spPr bwMode="auto">
              <a:xfrm>
                <a:off x="5131644" y="2536291"/>
                <a:ext cx="2620425" cy="2628793"/>
              </a:xfrm>
              <a:custGeom>
                <a:avLst/>
                <a:gdLst>
                  <a:gd name="T0" fmla="*/ 0 w 7518"/>
                  <a:gd name="T1" fmla="*/ 7531 h 7540"/>
                  <a:gd name="T2" fmla="*/ 1093 w 7518"/>
                  <a:gd name="T3" fmla="*/ 997 h 7540"/>
                  <a:gd name="T4" fmla="*/ 7518 w 7518"/>
                  <a:gd name="T5" fmla="*/ 0 h 7540"/>
                  <a:gd name="T6" fmla="*/ 6841 w 7518"/>
                  <a:gd name="T7" fmla="*/ 2346 h 7540"/>
                  <a:gd name="T8" fmla="*/ 5535 w 7518"/>
                  <a:gd name="T9" fmla="*/ 7540 h 7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18" h="7540">
                    <a:moveTo>
                      <a:pt x="0" y="7531"/>
                    </a:moveTo>
                    <a:lnTo>
                      <a:pt x="1093" y="997"/>
                    </a:lnTo>
                    <a:lnTo>
                      <a:pt x="7518" y="0"/>
                    </a:lnTo>
                    <a:lnTo>
                      <a:pt x="6841" y="2346"/>
                    </a:lnTo>
                    <a:lnTo>
                      <a:pt x="5535" y="754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1" name="Line 116">
                <a:extLst>
                  <a:ext uri="{FF2B5EF4-FFF2-40B4-BE49-F238E27FC236}">
                    <a16:creationId xmlns:a16="http://schemas.microsoft.com/office/drawing/2014/main" id="{FD5F4249-4E0E-805D-700D-CB23180180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67987" y="3491582"/>
                <a:ext cx="1177028" cy="460212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2" name="Freeform 117">
                <a:extLst>
                  <a:ext uri="{FF2B5EF4-FFF2-40B4-BE49-F238E27FC236}">
                    <a16:creationId xmlns:a16="http://schemas.microsoft.com/office/drawing/2014/main" id="{811FC016-1C25-548C-3F61-007B0919747E}"/>
                  </a:ext>
                </a:extLst>
              </p:cNvPr>
              <p:cNvSpPr/>
              <p:nvPr/>
            </p:nvSpPr>
            <p:spPr bwMode="auto">
              <a:xfrm>
                <a:off x="5512366" y="2883543"/>
                <a:ext cx="1549384" cy="2278752"/>
              </a:xfrm>
              <a:custGeom>
                <a:avLst/>
                <a:gdLst>
                  <a:gd name="T0" fmla="*/ 4442 w 4442"/>
                  <a:gd name="T1" fmla="*/ 6534 h 6534"/>
                  <a:gd name="T2" fmla="*/ 2220 w 4442"/>
                  <a:gd name="T3" fmla="*/ 3267 h 6534"/>
                  <a:gd name="T4" fmla="*/ 0 w 4442"/>
                  <a:gd name="T5" fmla="*/ 0 h 6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42" h="6534">
                    <a:moveTo>
                      <a:pt x="4442" y="6534"/>
                    </a:moveTo>
                    <a:lnTo>
                      <a:pt x="2220" y="326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3" name="Freeform 118">
                <a:extLst>
                  <a:ext uri="{FF2B5EF4-FFF2-40B4-BE49-F238E27FC236}">
                    <a16:creationId xmlns:a16="http://schemas.microsoft.com/office/drawing/2014/main" id="{5E165042-2C93-C1ED-3EB9-D8C1083D605A}"/>
                  </a:ext>
                </a:extLst>
              </p:cNvPr>
              <p:cNvSpPr/>
              <p:nvPr/>
            </p:nvSpPr>
            <p:spPr bwMode="auto">
              <a:xfrm>
                <a:off x="5934925" y="1579605"/>
                <a:ext cx="411403" cy="2681787"/>
              </a:xfrm>
              <a:custGeom>
                <a:avLst/>
                <a:gdLst>
                  <a:gd name="T0" fmla="*/ 0 w 1180"/>
                  <a:gd name="T1" fmla="*/ 7691 h 7691"/>
                  <a:gd name="T2" fmla="*/ 460 w 1180"/>
                  <a:gd name="T3" fmla="*/ 0 h 7691"/>
                  <a:gd name="T4" fmla="*/ 1180 w 1180"/>
                  <a:gd name="T5" fmla="*/ 6133 h 7691"/>
                  <a:gd name="T6" fmla="*/ 0 w 1180"/>
                  <a:gd name="T7" fmla="*/ 7691 h 7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0" h="7691">
                    <a:moveTo>
                      <a:pt x="0" y="7691"/>
                    </a:moveTo>
                    <a:lnTo>
                      <a:pt x="460" y="0"/>
                    </a:lnTo>
                    <a:lnTo>
                      <a:pt x="1180" y="6133"/>
                    </a:lnTo>
                    <a:lnTo>
                      <a:pt x="0" y="769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4" name="Freeform 119">
                <a:extLst>
                  <a:ext uri="{FF2B5EF4-FFF2-40B4-BE49-F238E27FC236}">
                    <a16:creationId xmlns:a16="http://schemas.microsoft.com/office/drawing/2014/main" id="{C99AE6C0-6E45-FB85-3BE8-A64463D80DBF}"/>
                  </a:ext>
                </a:extLst>
              </p:cNvPr>
              <p:cNvSpPr/>
              <p:nvPr/>
            </p:nvSpPr>
            <p:spPr bwMode="auto">
              <a:xfrm>
                <a:off x="6347722" y="1953354"/>
                <a:ext cx="1824117" cy="1764150"/>
              </a:xfrm>
              <a:custGeom>
                <a:avLst/>
                <a:gdLst>
                  <a:gd name="T0" fmla="*/ 3552 w 5233"/>
                  <a:gd name="T1" fmla="*/ 0 h 5061"/>
                  <a:gd name="T2" fmla="*/ 0 w 5233"/>
                  <a:gd name="T3" fmla="*/ 5061 h 5061"/>
                  <a:gd name="T4" fmla="*/ 5233 w 5233"/>
                  <a:gd name="T5" fmla="*/ 2934 h 5061"/>
                  <a:gd name="T6" fmla="*/ 3552 w 5233"/>
                  <a:gd name="T7" fmla="*/ 0 h 5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33" h="5061">
                    <a:moveTo>
                      <a:pt x="3552" y="0"/>
                    </a:moveTo>
                    <a:lnTo>
                      <a:pt x="0" y="5061"/>
                    </a:lnTo>
                    <a:lnTo>
                      <a:pt x="5233" y="2934"/>
                    </a:lnTo>
                    <a:lnTo>
                      <a:pt x="3552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5" name="Freeform 120">
                <a:extLst>
                  <a:ext uri="{FF2B5EF4-FFF2-40B4-BE49-F238E27FC236}">
                    <a16:creationId xmlns:a16="http://schemas.microsoft.com/office/drawing/2014/main" id="{9CADE436-CD4D-8309-DF8B-E41C942C767B}"/>
                  </a:ext>
                </a:extLst>
              </p:cNvPr>
              <p:cNvSpPr/>
              <p:nvPr/>
            </p:nvSpPr>
            <p:spPr bwMode="auto">
              <a:xfrm>
                <a:off x="4441325" y="1431779"/>
                <a:ext cx="3730515" cy="3016487"/>
              </a:xfrm>
              <a:custGeom>
                <a:avLst/>
                <a:gdLst>
                  <a:gd name="T0" fmla="*/ 3061 w 10700"/>
                  <a:gd name="T1" fmla="*/ 0 h 8649"/>
                  <a:gd name="T2" fmla="*/ 0 w 10700"/>
                  <a:gd name="T3" fmla="*/ 8649 h 8649"/>
                  <a:gd name="T4" fmla="*/ 10700 w 10700"/>
                  <a:gd name="T5" fmla="*/ 7310 h 8649"/>
                  <a:gd name="T6" fmla="*/ 3061 w 10700"/>
                  <a:gd name="T7" fmla="*/ 0 h 8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700" h="8649">
                    <a:moveTo>
                      <a:pt x="3061" y="0"/>
                    </a:moveTo>
                    <a:lnTo>
                      <a:pt x="0" y="8649"/>
                    </a:lnTo>
                    <a:lnTo>
                      <a:pt x="10700" y="7310"/>
                    </a:lnTo>
                    <a:lnTo>
                      <a:pt x="3061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6" name="Freeform 121">
                <a:extLst>
                  <a:ext uri="{FF2B5EF4-FFF2-40B4-BE49-F238E27FC236}">
                    <a16:creationId xmlns:a16="http://schemas.microsoft.com/office/drawing/2014/main" id="{606C17E8-145D-F0FF-6319-EEA99B9A91F3}"/>
                  </a:ext>
                </a:extLst>
              </p:cNvPr>
              <p:cNvSpPr/>
              <p:nvPr/>
            </p:nvSpPr>
            <p:spPr bwMode="auto">
              <a:xfrm>
                <a:off x="4018766" y="2883543"/>
                <a:ext cx="1493601" cy="1126824"/>
              </a:xfrm>
              <a:custGeom>
                <a:avLst/>
                <a:gdLst>
                  <a:gd name="T0" fmla="*/ 0 w 4284"/>
                  <a:gd name="T1" fmla="*/ 3231 h 3231"/>
                  <a:gd name="T2" fmla="*/ 4284 w 4284"/>
                  <a:gd name="T3" fmla="*/ 0 h 3231"/>
                  <a:gd name="T4" fmla="*/ 0 w 4284"/>
                  <a:gd name="T5" fmla="*/ 251 h 3231"/>
                  <a:gd name="T6" fmla="*/ 0 w 4284"/>
                  <a:gd name="T7" fmla="*/ 3231 h 3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84" h="3231">
                    <a:moveTo>
                      <a:pt x="0" y="3231"/>
                    </a:moveTo>
                    <a:lnTo>
                      <a:pt x="4284" y="0"/>
                    </a:lnTo>
                    <a:lnTo>
                      <a:pt x="0" y="251"/>
                    </a:lnTo>
                    <a:lnTo>
                      <a:pt x="0" y="323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7" name="Freeform 122">
                <a:extLst>
                  <a:ext uri="{FF2B5EF4-FFF2-40B4-BE49-F238E27FC236}">
                    <a16:creationId xmlns:a16="http://schemas.microsoft.com/office/drawing/2014/main" id="{1E397A02-1EF3-BF85-03E8-BFB8FD655644}"/>
                  </a:ext>
                </a:extLst>
              </p:cNvPr>
              <p:cNvSpPr/>
              <p:nvPr/>
            </p:nvSpPr>
            <p:spPr bwMode="auto">
              <a:xfrm>
                <a:off x="4607281" y="4085675"/>
                <a:ext cx="2725019" cy="945528"/>
              </a:xfrm>
              <a:custGeom>
                <a:avLst/>
                <a:gdLst>
                  <a:gd name="T0" fmla="*/ 0 w 7817"/>
                  <a:gd name="T1" fmla="*/ 2709 h 2709"/>
                  <a:gd name="T2" fmla="*/ 981 w 7817"/>
                  <a:gd name="T3" fmla="*/ 2382 h 2709"/>
                  <a:gd name="T4" fmla="*/ 4657 w 7817"/>
                  <a:gd name="T5" fmla="*/ 1143 h 2709"/>
                  <a:gd name="T6" fmla="*/ 6032 w 7817"/>
                  <a:gd name="T7" fmla="*/ 670 h 2709"/>
                  <a:gd name="T8" fmla="*/ 7128 w 7817"/>
                  <a:gd name="T9" fmla="*/ 281 h 2709"/>
                  <a:gd name="T10" fmla="*/ 7638 w 7817"/>
                  <a:gd name="T11" fmla="*/ 88 h 2709"/>
                  <a:gd name="T12" fmla="*/ 7772 w 7817"/>
                  <a:gd name="T13" fmla="*/ 30 h 2709"/>
                  <a:gd name="T14" fmla="*/ 7814 w 7817"/>
                  <a:gd name="T15" fmla="*/ 5 h 2709"/>
                  <a:gd name="T16" fmla="*/ 7817 w 7817"/>
                  <a:gd name="T17" fmla="*/ 0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17" h="2709">
                    <a:moveTo>
                      <a:pt x="0" y="2709"/>
                    </a:moveTo>
                    <a:lnTo>
                      <a:pt x="981" y="2382"/>
                    </a:lnTo>
                    <a:lnTo>
                      <a:pt x="4657" y="1143"/>
                    </a:lnTo>
                    <a:lnTo>
                      <a:pt x="6032" y="670"/>
                    </a:lnTo>
                    <a:lnTo>
                      <a:pt x="7128" y="281"/>
                    </a:lnTo>
                    <a:lnTo>
                      <a:pt x="7638" y="88"/>
                    </a:lnTo>
                    <a:lnTo>
                      <a:pt x="7772" y="30"/>
                    </a:lnTo>
                    <a:lnTo>
                      <a:pt x="7814" y="5"/>
                    </a:lnTo>
                    <a:lnTo>
                      <a:pt x="7817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8" name="Freeform 123">
                <a:extLst>
                  <a:ext uri="{FF2B5EF4-FFF2-40B4-BE49-F238E27FC236}">
                    <a16:creationId xmlns:a16="http://schemas.microsoft.com/office/drawing/2014/main" id="{CB88E0CD-CB12-3372-08ED-1B40E13746A9}"/>
                  </a:ext>
                </a:extLst>
              </p:cNvPr>
              <p:cNvSpPr/>
              <p:nvPr/>
            </p:nvSpPr>
            <p:spPr bwMode="auto">
              <a:xfrm>
                <a:off x="4018766" y="1431779"/>
                <a:ext cx="2077931" cy="3971777"/>
              </a:xfrm>
              <a:custGeom>
                <a:avLst/>
                <a:gdLst>
                  <a:gd name="T0" fmla="*/ 0 w 5960"/>
                  <a:gd name="T1" fmla="*/ 4414 h 11390"/>
                  <a:gd name="T2" fmla="*/ 1690 w 5960"/>
                  <a:gd name="T3" fmla="*/ 1489 h 11390"/>
                  <a:gd name="T4" fmla="*/ 4272 w 5960"/>
                  <a:gd name="T5" fmla="*/ 0 h 11390"/>
                  <a:gd name="T6" fmla="*/ 4489 w 5960"/>
                  <a:gd name="T7" fmla="*/ 1437 h 11390"/>
                  <a:gd name="T8" fmla="*/ 5450 w 5960"/>
                  <a:gd name="T9" fmla="*/ 7878 h 11390"/>
                  <a:gd name="T10" fmla="*/ 5822 w 5960"/>
                  <a:gd name="T11" fmla="*/ 10406 h 11390"/>
                  <a:gd name="T12" fmla="*/ 5953 w 5960"/>
                  <a:gd name="T13" fmla="*/ 11319 h 11390"/>
                  <a:gd name="T14" fmla="*/ 5960 w 5960"/>
                  <a:gd name="T15" fmla="*/ 11390 h 1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60" h="11390">
                    <a:moveTo>
                      <a:pt x="0" y="4414"/>
                    </a:moveTo>
                    <a:lnTo>
                      <a:pt x="1690" y="1489"/>
                    </a:lnTo>
                    <a:lnTo>
                      <a:pt x="4272" y="0"/>
                    </a:lnTo>
                    <a:lnTo>
                      <a:pt x="4489" y="1437"/>
                    </a:lnTo>
                    <a:lnTo>
                      <a:pt x="5450" y="7878"/>
                    </a:lnTo>
                    <a:lnTo>
                      <a:pt x="5822" y="10406"/>
                    </a:lnTo>
                    <a:lnTo>
                      <a:pt x="5953" y="11319"/>
                    </a:lnTo>
                    <a:lnTo>
                      <a:pt x="5960" y="1139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9" name="Line 124">
                <a:extLst>
                  <a:ext uri="{FF2B5EF4-FFF2-40B4-BE49-F238E27FC236}">
                    <a16:creationId xmlns:a16="http://schemas.microsoft.com/office/drawing/2014/main" id="{B0871CDB-6ACE-9993-3FDD-B5A85BCED9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347722" y="3717504"/>
                <a:ext cx="1236997" cy="13136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0" name="Freeform 125">
                <a:extLst>
                  <a:ext uri="{FF2B5EF4-FFF2-40B4-BE49-F238E27FC236}">
                    <a16:creationId xmlns:a16="http://schemas.microsoft.com/office/drawing/2014/main" id="{0C02C576-78CB-FA9B-31E5-7A0A67F103D5}"/>
                  </a:ext>
                </a:extLst>
              </p:cNvPr>
              <p:cNvSpPr/>
              <p:nvPr/>
            </p:nvSpPr>
            <p:spPr bwMode="auto">
              <a:xfrm>
                <a:off x="4441325" y="1433174"/>
                <a:ext cx="2245282" cy="3970383"/>
              </a:xfrm>
              <a:custGeom>
                <a:avLst/>
                <a:gdLst>
                  <a:gd name="T0" fmla="*/ 0 w 6439"/>
                  <a:gd name="T1" fmla="*/ 8648 h 11389"/>
                  <a:gd name="T2" fmla="*/ 111 w 6439"/>
                  <a:gd name="T3" fmla="*/ 8591 h 11389"/>
                  <a:gd name="T4" fmla="*/ 846 w 6439"/>
                  <a:gd name="T5" fmla="*/ 8180 h 11389"/>
                  <a:gd name="T6" fmla="*/ 2256 w 6439"/>
                  <a:gd name="T7" fmla="*/ 7376 h 11389"/>
                  <a:gd name="T8" fmla="*/ 2565 w 6439"/>
                  <a:gd name="T9" fmla="*/ 7200 h 11389"/>
                  <a:gd name="T10" fmla="*/ 4749 w 6439"/>
                  <a:gd name="T11" fmla="*/ 11389 h 11389"/>
                  <a:gd name="T12" fmla="*/ 6439 w 6439"/>
                  <a:gd name="T13" fmla="*/ 0 h 11389"/>
                  <a:gd name="T14" fmla="*/ 3069 w 6439"/>
                  <a:gd name="T15" fmla="*/ 4154 h 11389"/>
                  <a:gd name="T16" fmla="*/ 0 w 6439"/>
                  <a:gd name="T17" fmla="*/ 3161 h 1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39" h="11389">
                    <a:moveTo>
                      <a:pt x="0" y="8648"/>
                    </a:moveTo>
                    <a:lnTo>
                      <a:pt x="111" y="8591"/>
                    </a:lnTo>
                    <a:lnTo>
                      <a:pt x="846" y="8180"/>
                    </a:lnTo>
                    <a:lnTo>
                      <a:pt x="2256" y="7376"/>
                    </a:lnTo>
                    <a:lnTo>
                      <a:pt x="2565" y="7200"/>
                    </a:lnTo>
                    <a:lnTo>
                      <a:pt x="4749" y="11389"/>
                    </a:lnTo>
                    <a:lnTo>
                      <a:pt x="6439" y="0"/>
                    </a:lnTo>
                    <a:lnTo>
                      <a:pt x="3069" y="4154"/>
                    </a:lnTo>
                    <a:lnTo>
                      <a:pt x="0" y="3161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1" name="Freeform 126">
                <a:extLst>
                  <a:ext uri="{FF2B5EF4-FFF2-40B4-BE49-F238E27FC236}">
                    <a16:creationId xmlns:a16="http://schemas.microsoft.com/office/drawing/2014/main" id="{92EDF2E0-E4DD-AB55-CBC5-1FC466F53167}"/>
                  </a:ext>
                </a:extLst>
              </p:cNvPr>
              <p:cNvSpPr/>
              <p:nvPr/>
            </p:nvSpPr>
            <p:spPr bwMode="auto">
              <a:xfrm>
                <a:off x="4608676" y="1951960"/>
                <a:ext cx="1733469" cy="1768333"/>
              </a:xfrm>
              <a:custGeom>
                <a:avLst/>
                <a:gdLst>
                  <a:gd name="T0" fmla="*/ 4973 w 4973"/>
                  <a:gd name="T1" fmla="*/ 5073 h 5073"/>
                  <a:gd name="T2" fmla="*/ 272 w 4973"/>
                  <a:gd name="T3" fmla="*/ 5038 h 5073"/>
                  <a:gd name="T4" fmla="*/ 0 w 4973"/>
                  <a:gd name="T5" fmla="*/ 0 h 5073"/>
                  <a:gd name="T6" fmla="*/ 3110 w 4973"/>
                  <a:gd name="T7" fmla="*/ 2027 h 5073"/>
                  <a:gd name="T8" fmla="*/ 4973 w 4973"/>
                  <a:gd name="T9" fmla="*/ 5073 h 5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73" h="5073">
                    <a:moveTo>
                      <a:pt x="4973" y="5073"/>
                    </a:moveTo>
                    <a:lnTo>
                      <a:pt x="272" y="5038"/>
                    </a:lnTo>
                    <a:lnTo>
                      <a:pt x="0" y="0"/>
                    </a:lnTo>
                    <a:lnTo>
                      <a:pt x="3110" y="2027"/>
                    </a:lnTo>
                    <a:lnTo>
                      <a:pt x="4973" y="5073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2" name="Freeform 127">
                <a:extLst>
                  <a:ext uri="{FF2B5EF4-FFF2-40B4-BE49-F238E27FC236}">
                    <a16:creationId xmlns:a16="http://schemas.microsoft.com/office/drawing/2014/main" id="{6ACB6200-7CCC-5D30-59B8-199574BAF9BD}"/>
                  </a:ext>
                </a:extLst>
              </p:cNvPr>
              <p:cNvSpPr/>
              <p:nvPr/>
            </p:nvSpPr>
            <p:spPr bwMode="auto">
              <a:xfrm>
                <a:off x="5512366" y="1432823"/>
                <a:ext cx="2073748" cy="986323"/>
              </a:xfrm>
              <a:custGeom>
                <a:avLst/>
                <a:gdLst>
                  <a:gd name="T0" fmla="*/ 0 w 5946"/>
                  <a:gd name="T1" fmla="*/ 0 h 2912"/>
                  <a:gd name="T2" fmla="*/ 3366 w 5946"/>
                  <a:gd name="T3" fmla="*/ 83 h 2912"/>
                  <a:gd name="T4" fmla="*/ 5946 w 5946"/>
                  <a:gd name="T5" fmla="*/ 1575 h 2912"/>
                  <a:gd name="T6" fmla="*/ 2946 w 5946"/>
                  <a:gd name="T7" fmla="*/ 2912 h 2912"/>
                  <a:gd name="connsiteX0" fmla="*/ 0 w 10000"/>
                  <a:gd name="connsiteY0" fmla="*/ 59 h 9715"/>
                  <a:gd name="connsiteX1" fmla="*/ 5661 w 10000"/>
                  <a:gd name="connsiteY1" fmla="*/ 0 h 9715"/>
                  <a:gd name="connsiteX2" fmla="*/ 10000 w 10000"/>
                  <a:gd name="connsiteY2" fmla="*/ 5124 h 9715"/>
                  <a:gd name="connsiteX3" fmla="*/ 4955 w 10000"/>
                  <a:gd name="connsiteY3" fmla="*/ 9715 h 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715">
                    <a:moveTo>
                      <a:pt x="0" y="59"/>
                    </a:moveTo>
                    <a:lnTo>
                      <a:pt x="5661" y="0"/>
                    </a:lnTo>
                    <a:lnTo>
                      <a:pt x="10000" y="5124"/>
                    </a:lnTo>
                    <a:lnTo>
                      <a:pt x="4955" y="9715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3" name="Line 128">
                <a:extLst>
                  <a:ext uri="{FF2B5EF4-FFF2-40B4-BE49-F238E27FC236}">
                    <a16:creationId xmlns:a16="http://schemas.microsoft.com/office/drawing/2014/main" id="{A88EFD0A-6897-D555-1E82-6E5CD4FE99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584719" y="3981080"/>
                <a:ext cx="587121" cy="1050123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4" name="Line 129">
                <a:extLst>
                  <a:ext uri="{FF2B5EF4-FFF2-40B4-BE49-F238E27FC236}">
                    <a16:creationId xmlns:a16="http://schemas.microsoft.com/office/drawing/2014/main" id="{4ED59929-B13C-9C9D-D2DB-070B9CFE49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85212" y="5027019"/>
                <a:ext cx="902297" cy="524364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5" name="Line 130">
                <a:extLst>
                  <a:ext uri="{FF2B5EF4-FFF2-40B4-BE49-F238E27FC236}">
                    <a16:creationId xmlns:a16="http://schemas.microsoft.com/office/drawing/2014/main" id="{2C157080-02FF-8B29-CEB3-D0E2D8343C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7281" y="5033992"/>
                <a:ext cx="899508" cy="515996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6" name="Line 131">
                <a:extLst>
                  <a:ext uri="{FF2B5EF4-FFF2-40B4-BE49-F238E27FC236}">
                    <a16:creationId xmlns:a16="http://schemas.microsoft.com/office/drawing/2014/main" id="{8C69FC8F-C6BF-6BD2-7901-1B3AFF374D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2950" y="4013156"/>
                <a:ext cx="584331" cy="1040360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7" name="Line 116">
                <a:extLst>
                  <a:ext uri="{FF2B5EF4-FFF2-40B4-BE49-F238E27FC236}">
                    <a16:creationId xmlns:a16="http://schemas.microsoft.com/office/drawing/2014/main" id="{F8D13014-0181-98F0-2B82-A418BEFF14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45015" y="3951793"/>
                <a:ext cx="583836" cy="3095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  <p:grpSp>
          <p:nvGrpSpPr>
            <p:cNvPr id="177" name="Group 168">
              <a:extLst>
                <a:ext uri="{FF2B5EF4-FFF2-40B4-BE49-F238E27FC236}">
                  <a16:creationId xmlns:a16="http://schemas.microsoft.com/office/drawing/2014/main" id="{313BF693-46BF-3D4D-5608-EB1AD8D7D3D5}"/>
                </a:ext>
              </a:extLst>
            </p:cNvPr>
            <p:cNvGrpSpPr/>
            <p:nvPr/>
          </p:nvGrpSpPr>
          <p:grpSpPr>
            <a:xfrm>
              <a:off x="2980604" y="2061782"/>
              <a:ext cx="3182792" cy="3175992"/>
              <a:chOff x="3974139" y="1360656"/>
              <a:chExt cx="4243722" cy="4234656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78" name="Freeform 133">
                <a:extLst>
                  <a:ext uri="{FF2B5EF4-FFF2-40B4-BE49-F238E27FC236}">
                    <a16:creationId xmlns:a16="http://schemas.microsoft.com/office/drawing/2014/main" id="{8FF84597-AFEA-0BB0-3BA8-244D40728FFF}"/>
                  </a:ext>
                </a:extLst>
              </p:cNvPr>
              <p:cNvSpPr/>
              <p:nvPr/>
            </p:nvSpPr>
            <p:spPr bwMode="auto">
              <a:xfrm>
                <a:off x="7477336" y="330749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3 h 272"/>
                  <a:gd name="T6" fmla="*/ 213 w 272"/>
                  <a:gd name="T7" fmla="*/ 249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49 h 272"/>
                  <a:gd name="T16" fmla="*/ 24 w 272"/>
                  <a:gd name="T17" fmla="*/ 213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4 w 272"/>
                  <a:gd name="T25" fmla="*/ 60 h 272"/>
                  <a:gd name="T26" fmla="*/ 60 w 272"/>
                  <a:gd name="T27" fmla="*/ 22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2 h 272"/>
                  <a:gd name="T36" fmla="*/ 250 w 272"/>
                  <a:gd name="T37" fmla="*/ 60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4" y="213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60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2"/>
                    </a:lnTo>
                    <a:lnTo>
                      <a:pt x="250" y="60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79" name="Freeform 134">
                <a:extLst>
                  <a:ext uri="{FF2B5EF4-FFF2-40B4-BE49-F238E27FC236}">
                    <a16:creationId xmlns:a16="http://schemas.microsoft.com/office/drawing/2014/main" id="{489F1B64-A6E6-2902-C5F8-B34C8B39FC49}"/>
                  </a:ext>
                </a:extLst>
              </p:cNvPr>
              <p:cNvSpPr/>
              <p:nvPr/>
            </p:nvSpPr>
            <p:spPr bwMode="auto">
              <a:xfrm>
                <a:off x="8123029" y="2926774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3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0" name="Freeform 136">
                <a:extLst>
                  <a:ext uri="{FF2B5EF4-FFF2-40B4-BE49-F238E27FC236}">
                    <a16:creationId xmlns:a16="http://schemas.microsoft.com/office/drawing/2014/main" id="{1127403A-55C2-F76B-5BD3-026AF120A442}"/>
                  </a:ext>
                </a:extLst>
              </p:cNvPr>
              <p:cNvSpPr/>
              <p:nvPr/>
            </p:nvSpPr>
            <p:spPr bwMode="auto">
              <a:xfrm>
                <a:off x="7718600" y="2501426"/>
                <a:ext cx="65546" cy="65546"/>
              </a:xfrm>
              <a:custGeom>
                <a:avLst/>
                <a:gdLst>
                  <a:gd name="T0" fmla="*/ 188 w 188"/>
                  <a:gd name="T1" fmla="*/ 93 h 188"/>
                  <a:gd name="T2" fmla="*/ 187 w 188"/>
                  <a:gd name="T3" fmla="*/ 113 h 188"/>
                  <a:gd name="T4" fmla="*/ 173 w 188"/>
                  <a:gd name="T5" fmla="*/ 146 h 188"/>
                  <a:gd name="T6" fmla="*/ 147 w 188"/>
                  <a:gd name="T7" fmla="*/ 172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2 w 188"/>
                  <a:gd name="T19" fmla="*/ 113 h 188"/>
                  <a:gd name="T20" fmla="*/ 0 w 188"/>
                  <a:gd name="T21" fmla="*/ 93 h 188"/>
                  <a:gd name="T22" fmla="*/ 2 w 188"/>
                  <a:gd name="T23" fmla="*/ 75 h 188"/>
                  <a:gd name="T24" fmla="*/ 16 w 188"/>
                  <a:gd name="T25" fmla="*/ 40 h 188"/>
                  <a:gd name="T26" fmla="*/ 41 w 188"/>
                  <a:gd name="T27" fmla="*/ 16 h 188"/>
                  <a:gd name="T28" fmla="*/ 74 w 188"/>
                  <a:gd name="T29" fmla="*/ 1 h 188"/>
                  <a:gd name="T30" fmla="*/ 94 w 188"/>
                  <a:gd name="T31" fmla="*/ 0 h 188"/>
                  <a:gd name="T32" fmla="*/ 113 w 188"/>
                  <a:gd name="T33" fmla="*/ 1 h 188"/>
                  <a:gd name="T34" fmla="*/ 147 w 188"/>
                  <a:gd name="T35" fmla="*/ 16 h 188"/>
                  <a:gd name="T36" fmla="*/ 173 w 188"/>
                  <a:gd name="T37" fmla="*/ 40 h 188"/>
                  <a:gd name="T38" fmla="*/ 187 w 188"/>
                  <a:gd name="T39" fmla="*/ 75 h 188"/>
                  <a:gd name="T40" fmla="*/ 188 w 188"/>
                  <a:gd name="T41" fmla="*/ 9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3"/>
                    </a:moveTo>
                    <a:lnTo>
                      <a:pt x="187" y="113"/>
                    </a:lnTo>
                    <a:lnTo>
                      <a:pt x="173" y="146"/>
                    </a:lnTo>
                    <a:lnTo>
                      <a:pt x="147" y="172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2" y="113"/>
                    </a:lnTo>
                    <a:lnTo>
                      <a:pt x="0" y="93"/>
                    </a:lnTo>
                    <a:lnTo>
                      <a:pt x="2" y="75"/>
                    </a:lnTo>
                    <a:lnTo>
                      <a:pt x="16" y="40"/>
                    </a:lnTo>
                    <a:lnTo>
                      <a:pt x="41" y="16"/>
                    </a:lnTo>
                    <a:lnTo>
                      <a:pt x="74" y="1"/>
                    </a:lnTo>
                    <a:lnTo>
                      <a:pt x="94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0"/>
                    </a:lnTo>
                    <a:lnTo>
                      <a:pt x="187" y="75"/>
                    </a:lnTo>
                    <a:lnTo>
                      <a:pt x="188" y="93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1" name="Freeform 137">
                <a:extLst>
                  <a:ext uri="{FF2B5EF4-FFF2-40B4-BE49-F238E27FC236}">
                    <a16:creationId xmlns:a16="http://schemas.microsoft.com/office/drawing/2014/main" id="{550785B7-D838-798A-D6FD-59407FFAE71E}"/>
                  </a:ext>
                </a:extLst>
              </p:cNvPr>
              <p:cNvSpPr/>
              <p:nvPr/>
            </p:nvSpPr>
            <p:spPr bwMode="auto">
              <a:xfrm>
                <a:off x="7241652" y="202447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2" name="Freeform 138">
                <a:extLst>
                  <a:ext uri="{FF2B5EF4-FFF2-40B4-BE49-F238E27FC236}">
                    <a16:creationId xmlns:a16="http://schemas.microsoft.com/office/drawing/2014/main" id="{EE2697E1-8A94-E0D7-6A35-BD3F11DC61C2}"/>
                  </a:ext>
                </a:extLst>
              </p:cNvPr>
              <p:cNvSpPr/>
              <p:nvPr/>
            </p:nvSpPr>
            <p:spPr bwMode="auto">
              <a:xfrm>
                <a:off x="7015729" y="511208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2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2" y="212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3" name="Freeform 139">
                <a:extLst>
                  <a:ext uri="{FF2B5EF4-FFF2-40B4-BE49-F238E27FC236}">
                    <a16:creationId xmlns:a16="http://schemas.microsoft.com/office/drawing/2014/main" id="{A4BA13B0-3573-1FCE-BB09-41EB9152067E}"/>
                  </a:ext>
                </a:extLst>
              </p:cNvPr>
              <p:cNvSpPr/>
              <p:nvPr/>
            </p:nvSpPr>
            <p:spPr bwMode="auto">
              <a:xfrm>
                <a:off x="7534514" y="4983787"/>
                <a:ext cx="94832" cy="94832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5 h 272"/>
                  <a:gd name="T4" fmla="*/ 249 w 271"/>
                  <a:gd name="T5" fmla="*/ 213 h 272"/>
                  <a:gd name="T6" fmla="*/ 212 w 271"/>
                  <a:gd name="T7" fmla="*/ 250 h 272"/>
                  <a:gd name="T8" fmla="*/ 163 w 271"/>
                  <a:gd name="T9" fmla="*/ 271 h 272"/>
                  <a:gd name="T10" fmla="*/ 136 w 271"/>
                  <a:gd name="T11" fmla="*/ 272 h 272"/>
                  <a:gd name="T12" fmla="*/ 107 w 271"/>
                  <a:gd name="T13" fmla="*/ 271 h 272"/>
                  <a:gd name="T14" fmla="*/ 58 w 271"/>
                  <a:gd name="T15" fmla="*/ 250 h 272"/>
                  <a:gd name="T16" fmla="*/ 22 w 271"/>
                  <a:gd name="T17" fmla="*/ 213 h 272"/>
                  <a:gd name="T18" fmla="*/ 1 w 271"/>
                  <a:gd name="T19" fmla="*/ 165 h 272"/>
                  <a:gd name="T20" fmla="*/ 0 w 271"/>
                  <a:gd name="T21" fmla="*/ 136 h 272"/>
                  <a:gd name="T22" fmla="*/ 1 w 271"/>
                  <a:gd name="T23" fmla="*/ 109 h 272"/>
                  <a:gd name="T24" fmla="*/ 22 w 271"/>
                  <a:gd name="T25" fmla="*/ 60 h 272"/>
                  <a:gd name="T26" fmla="*/ 58 w 271"/>
                  <a:gd name="T27" fmla="*/ 24 h 272"/>
                  <a:gd name="T28" fmla="*/ 107 w 271"/>
                  <a:gd name="T29" fmla="*/ 3 h 272"/>
                  <a:gd name="T30" fmla="*/ 136 w 271"/>
                  <a:gd name="T31" fmla="*/ 0 h 272"/>
                  <a:gd name="T32" fmla="*/ 163 w 271"/>
                  <a:gd name="T33" fmla="*/ 3 h 272"/>
                  <a:gd name="T34" fmla="*/ 212 w 271"/>
                  <a:gd name="T35" fmla="*/ 24 h 272"/>
                  <a:gd name="T36" fmla="*/ 249 w 271"/>
                  <a:gd name="T37" fmla="*/ 60 h 272"/>
                  <a:gd name="T38" fmla="*/ 269 w 271"/>
                  <a:gd name="T39" fmla="*/ 109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5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8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8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4" name="Freeform 140">
                <a:extLst>
                  <a:ext uri="{FF2B5EF4-FFF2-40B4-BE49-F238E27FC236}">
                    <a16:creationId xmlns:a16="http://schemas.microsoft.com/office/drawing/2014/main" id="{7616821A-498D-184A-67C6-78682CBDA61A}"/>
                  </a:ext>
                </a:extLst>
              </p:cNvPr>
              <p:cNvSpPr/>
              <p:nvPr/>
            </p:nvSpPr>
            <p:spPr bwMode="auto">
              <a:xfrm>
                <a:off x="6894400" y="3445560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4 h 272"/>
                  <a:gd name="T4" fmla="*/ 248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59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59 w 272"/>
                  <a:gd name="T27" fmla="*/ 24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4 h 272"/>
                  <a:gd name="T36" fmla="*/ 248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4"/>
                    </a:lnTo>
                    <a:lnTo>
                      <a:pt x="248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9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9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8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5" name="Freeform 141">
                <a:extLst>
                  <a:ext uri="{FF2B5EF4-FFF2-40B4-BE49-F238E27FC236}">
                    <a16:creationId xmlns:a16="http://schemas.microsoft.com/office/drawing/2014/main" id="{8EA0651B-F768-C83C-D4F8-80EE9C8DA179}"/>
                  </a:ext>
                </a:extLst>
              </p:cNvPr>
              <p:cNvSpPr/>
              <p:nvPr/>
            </p:nvSpPr>
            <p:spPr bwMode="auto">
              <a:xfrm>
                <a:off x="6194318" y="2731532"/>
                <a:ext cx="65546" cy="65546"/>
              </a:xfrm>
              <a:custGeom>
                <a:avLst/>
                <a:gdLst>
                  <a:gd name="T0" fmla="*/ 188 w 188"/>
                  <a:gd name="T1" fmla="*/ 95 h 189"/>
                  <a:gd name="T2" fmla="*/ 187 w 188"/>
                  <a:gd name="T3" fmla="*/ 114 h 189"/>
                  <a:gd name="T4" fmla="*/ 173 w 188"/>
                  <a:gd name="T5" fmla="*/ 148 h 189"/>
                  <a:gd name="T6" fmla="*/ 147 w 188"/>
                  <a:gd name="T7" fmla="*/ 174 h 189"/>
                  <a:gd name="T8" fmla="*/ 113 w 188"/>
                  <a:gd name="T9" fmla="*/ 188 h 189"/>
                  <a:gd name="T10" fmla="*/ 95 w 188"/>
                  <a:gd name="T11" fmla="*/ 189 h 189"/>
                  <a:gd name="T12" fmla="*/ 75 w 188"/>
                  <a:gd name="T13" fmla="*/ 188 h 189"/>
                  <a:gd name="T14" fmla="*/ 42 w 188"/>
                  <a:gd name="T15" fmla="*/ 174 h 189"/>
                  <a:gd name="T16" fmla="*/ 16 w 188"/>
                  <a:gd name="T17" fmla="*/ 148 h 189"/>
                  <a:gd name="T18" fmla="*/ 2 w 188"/>
                  <a:gd name="T19" fmla="*/ 114 h 189"/>
                  <a:gd name="T20" fmla="*/ 0 w 188"/>
                  <a:gd name="T21" fmla="*/ 95 h 189"/>
                  <a:gd name="T22" fmla="*/ 2 w 188"/>
                  <a:gd name="T23" fmla="*/ 75 h 189"/>
                  <a:gd name="T24" fmla="*/ 16 w 188"/>
                  <a:gd name="T25" fmla="*/ 41 h 189"/>
                  <a:gd name="T26" fmla="*/ 42 w 188"/>
                  <a:gd name="T27" fmla="*/ 16 h 189"/>
                  <a:gd name="T28" fmla="*/ 75 w 188"/>
                  <a:gd name="T29" fmla="*/ 1 h 189"/>
                  <a:gd name="T30" fmla="*/ 95 w 188"/>
                  <a:gd name="T31" fmla="*/ 0 h 189"/>
                  <a:gd name="T32" fmla="*/ 113 w 188"/>
                  <a:gd name="T33" fmla="*/ 1 h 189"/>
                  <a:gd name="T34" fmla="*/ 147 w 188"/>
                  <a:gd name="T35" fmla="*/ 16 h 189"/>
                  <a:gd name="T36" fmla="*/ 173 w 188"/>
                  <a:gd name="T37" fmla="*/ 41 h 189"/>
                  <a:gd name="T38" fmla="*/ 187 w 188"/>
                  <a:gd name="T39" fmla="*/ 75 h 189"/>
                  <a:gd name="T40" fmla="*/ 188 w 188"/>
                  <a:gd name="T41" fmla="*/ 9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9">
                    <a:moveTo>
                      <a:pt x="188" y="95"/>
                    </a:moveTo>
                    <a:lnTo>
                      <a:pt x="187" y="114"/>
                    </a:lnTo>
                    <a:lnTo>
                      <a:pt x="173" y="148"/>
                    </a:lnTo>
                    <a:lnTo>
                      <a:pt x="147" y="174"/>
                    </a:lnTo>
                    <a:lnTo>
                      <a:pt x="113" y="188"/>
                    </a:lnTo>
                    <a:lnTo>
                      <a:pt x="95" y="189"/>
                    </a:lnTo>
                    <a:lnTo>
                      <a:pt x="75" y="188"/>
                    </a:lnTo>
                    <a:lnTo>
                      <a:pt x="42" y="174"/>
                    </a:lnTo>
                    <a:lnTo>
                      <a:pt x="16" y="148"/>
                    </a:lnTo>
                    <a:lnTo>
                      <a:pt x="2" y="114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6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6" name="Freeform 142">
                <a:extLst>
                  <a:ext uri="{FF2B5EF4-FFF2-40B4-BE49-F238E27FC236}">
                    <a16:creationId xmlns:a16="http://schemas.microsoft.com/office/drawing/2014/main" id="{A8DC07C9-530E-594A-9984-9D39569825D8}"/>
                  </a:ext>
                </a:extLst>
              </p:cNvPr>
              <p:cNvSpPr/>
              <p:nvPr/>
            </p:nvSpPr>
            <p:spPr bwMode="auto">
              <a:xfrm>
                <a:off x="6466262" y="2698062"/>
                <a:ext cx="66940" cy="66940"/>
              </a:xfrm>
              <a:custGeom>
                <a:avLst/>
                <a:gdLst>
                  <a:gd name="T0" fmla="*/ 189 w 189"/>
                  <a:gd name="T1" fmla="*/ 95 h 190"/>
                  <a:gd name="T2" fmla="*/ 188 w 189"/>
                  <a:gd name="T3" fmla="*/ 114 h 190"/>
                  <a:gd name="T4" fmla="*/ 174 w 189"/>
                  <a:gd name="T5" fmla="*/ 148 h 190"/>
                  <a:gd name="T6" fmla="*/ 148 w 189"/>
                  <a:gd name="T7" fmla="*/ 174 h 190"/>
                  <a:gd name="T8" fmla="*/ 114 w 189"/>
                  <a:gd name="T9" fmla="*/ 188 h 190"/>
                  <a:gd name="T10" fmla="*/ 94 w 189"/>
                  <a:gd name="T11" fmla="*/ 190 h 190"/>
                  <a:gd name="T12" fmla="*/ 75 w 189"/>
                  <a:gd name="T13" fmla="*/ 188 h 190"/>
                  <a:gd name="T14" fmla="*/ 41 w 189"/>
                  <a:gd name="T15" fmla="*/ 174 h 190"/>
                  <a:gd name="T16" fmla="*/ 15 w 189"/>
                  <a:gd name="T17" fmla="*/ 148 h 190"/>
                  <a:gd name="T18" fmla="*/ 1 w 189"/>
                  <a:gd name="T19" fmla="*/ 114 h 190"/>
                  <a:gd name="T20" fmla="*/ 0 w 189"/>
                  <a:gd name="T21" fmla="*/ 95 h 190"/>
                  <a:gd name="T22" fmla="*/ 1 w 189"/>
                  <a:gd name="T23" fmla="*/ 76 h 190"/>
                  <a:gd name="T24" fmla="*/ 15 w 189"/>
                  <a:gd name="T25" fmla="*/ 42 h 190"/>
                  <a:gd name="T26" fmla="*/ 41 w 189"/>
                  <a:gd name="T27" fmla="*/ 16 h 190"/>
                  <a:gd name="T28" fmla="*/ 75 w 189"/>
                  <a:gd name="T29" fmla="*/ 2 h 190"/>
                  <a:gd name="T30" fmla="*/ 94 w 189"/>
                  <a:gd name="T31" fmla="*/ 0 h 190"/>
                  <a:gd name="T32" fmla="*/ 114 w 189"/>
                  <a:gd name="T33" fmla="*/ 2 h 190"/>
                  <a:gd name="T34" fmla="*/ 148 w 189"/>
                  <a:gd name="T35" fmla="*/ 16 h 190"/>
                  <a:gd name="T36" fmla="*/ 174 w 189"/>
                  <a:gd name="T37" fmla="*/ 42 h 190"/>
                  <a:gd name="T38" fmla="*/ 188 w 189"/>
                  <a:gd name="T39" fmla="*/ 76 h 190"/>
                  <a:gd name="T40" fmla="*/ 189 w 189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90">
                    <a:moveTo>
                      <a:pt x="189" y="95"/>
                    </a:moveTo>
                    <a:lnTo>
                      <a:pt x="188" y="114"/>
                    </a:lnTo>
                    <a:lnTo>
                      <a:pt x="174" y="148"/>
                    </a:lnTo>
                    <a:lnTo>
                      <a:pt x="148" y="174"/>
                    </a:lnTo>
                    <a:lnTo>
                      <a:pt x="114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4" y="2"/>
                    </a:lnTo>
                    <a:lnTo>
                      <a:pt x="148" y="16"/>
                    </a:lnTo>
                    <a:lnTo>
                      <a:pt x="174" y="42"/>
                    </a:lnTo>
                    <a:lnTo>
                      <a:pt x="188" y="76"/>
                    </a:lnTo>
                    <a:lnTo>
                      <a:pt x="189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7" name="Freeform 143">
                <a:extLst>
                  <a:ext uri="{FF2B5EF4-FFF2-40B4-BE49-F238E27FC236}">
                    <a16:creationId xmlns:a16="http://schemas.microsoft.com/office/drawing/2014/main" id="{8080A099-2CAB-207F-8AF1-A4E973128B6B}"/>
                  </a:ext>
                </a:extLst>
              </p:cNvPr>
              <p:cNvSpPr/>
              <p:nvPr/>
            </p:nvSpPr>
            <p:spPr bwMode="auto">
              <a:xfrm>
                <a:off x="6510889" y="2395438"/>
                <a:ext cx="52994" cy="54389"/>
              </a:xfrm>
              <a:custGeom>
                <a:avLst/>
                <a:gdLst>
                  <a:gd name="T0" fmla="*/ 154 w 154"/>
                  <a:gd name="T1" fmla="*/ 78 h 154"/>
                  <a:gd name="T2" fmla="*/ 153 w 154"/>
                  <a:gd name="T3" fmla="*/ 93 h 154"/>
                  <a:gd name="T4" fmla="*/ 141 w 154"/>
                  <a:gd name="T5" fmla="*/ 121 h 154"/>
                  <a:gd name="T6" fmla="*/ 120 w 154"/>
                  <a:gd name="T7" fmla="*/ 141 h 154"/>
                  <a:gd name="T8" fmla="*/ 92 w 154"/>
                  <a:gd name="T9" fmla="*/ 153 h 154"/>
                  <a:gd name="T10" fmla="*/ 76 w 154"/>
                  <a:gd name="T11" fmla="*/ 154 h 154"/>
                  <a:gd name="T12" fmla="*/ 60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1 h 154"/>
                  <a:gd name="T18" fmla="*/ 1 w 154"/>
                  <a:gd name="T19" fmla="*/ 93 h 154"/>
                  <a:gd name="T20" fmla="*/ 0 w 154"/>
                  <a:gd name="T21" fmla="*/ 78 h 154"/>
                  <a:gd name="T22" fmla="*/ 1 w 154"/>
                  <a:gd name="T23" fmla="*/ 62 h 154"/>
                  <a:gd name="T24" fmla="*/ 13 w 154"/>
                  <a:gd name="T25" fmla="*/ 34 h 154"/>
                  <a:gd name="T26" fmla="*/ 33 w 154"/>
                  <a:gd name="T27" fmla="*/ 13 h 154"/>
                  <a:gd name="T28" fmla="*/ 60 w 154"/>
                  <a:gd name="T29" fmla="*/ 1 h 154"/>
                  <a:gd name="T30" fmla="*/ 76 w 154"/>
                  <a:gd name="T31" fmla="*/ 0 h 154"/>
                  <a:gd name="T32" fmla="*/ 92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4 h 154"/>
                  <a:gd name="T38" fmla="*/ 153 w 154"/>
                  <a:gd name="T39" fmla="*/ 62 h 154"/>
                  <a:gd name="T40" fmla="*/ 154 w 154"/>
                  <a:gd name="T41" fmla="*/ 7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8"/>
                    </a:moveTo>
                    <a:lnTo>
                      <a:pt x="153" y="93"/>
                    </a:lnTo>
                    <a:lnTo>
                      <a:pt x="141" y="121"/>
                    </a:lnTo>
                    <a:lnTo>
                      <a:pt x="120" y="141"/>
                    </a:lnTo>
                    <a:lnTo>
                      <a:pt x="92" y="153"/>
                    </a:lnTo>
                    <a:lnTo>
                      <a:pt x="76" y="154"/>
                    </a:lnTo>
                    <a:lnTo>
                      <a:pt x="60" y="153"/>
                    </a:lnTo>
                    <a:lnTo>
                      <a:pt x="33" y="141"/>
                    </a:lnTo>
                    <a:lnTo>
                      <a:pt x="13" y="121"/>
                    </a:lnTo>
                    <a:lnTo>
                      <a:pt x="1" y="93"/>
                    </a:lnTo>
                    <a:lnTo>
                      <a:pt x="0" y="78"/>
                    </a:lnTo>
                    <a:lnTo>
                      <a:pt x="1" y="62"/>
                    </a:lnTo>
                    <a:lnTo>
                      <a:pt x="13" y="34"/>
                    </a:lnTo>
                    <a:lnTo>
                      <a:pt x="33" y="13"/>
                    </a:lnTo>
                    <a:lnTo>
                      <a:pt x="60" y="1"/>
                    </a:lnTo>
                    <a:lnTo>
                      <a:pt x="76" y="0"/>
                    </a:lnTo>
                    <a:lnTo>
                      <a:pt x="92" y="1"/>
                    </a:lnTo>
                    <a:lnTo>
                      <a:pt x="120" y="13"/>
                    </a:lnTo>
                    <a:lnTo>
                      <a:pt x="141" y="34"/>
                    </a:lnTo>
                    <a:lnTo>
                      <a:pt x="153" y="62"/>
                    </a:lnTo>
                    <a:lnTo>
                      <a:pt x="154" y="7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8" name="Freeform 144">
                <a:extLst>
                  <a:ext uri="{FF2B5EF4-FFF2-40B4-BE49-F238E27FC236}">
                    <a16:creationId xmlns:a16="http://schemas.microsoft.com/office/drawing/2014/main" id="{64AD85C7-4705-05C6-8F2B-95BC21DD769F}"/>
                  </a:ext>
                </a:extLst>
              </p:cNvPr>
              <p:cNvSpPr/>
              <p:nvPr/>
            </p:nvSpPr>
            <p:spPr bwMode="auto">
              <a:xfrm>
                <a:off x="7368558" y="4798307"/>
                <a:ext cx="54389" cy="54389"/>
              </a:xfrm>
              <a:custGeom>
                <a:avLst/>
                <a:gdLst>
                  <a:gd name="T0" fmla="*/ 154 w 154"/>
                  <a:gd name="T1" fmla="*/ 76 h 154"/>
                  <a:gd name="T2" fmla="*/ 153 w 154"/>
                  <a:gd name="T3" fmla="*/ 92 h 154"/>
                  <a:gd name="T4" fmla="*/ 142 w 154"/>
                  <a:gd name="T5" fmla="*/ 120 h 154"/>
                  <a:gd name="T6" fmla="*/ 121 w 154"/>
                  <a:gd name="T7" fmla="*/ 141 h 154"/>
                  <a:gd name="T8" fmla="*/ 92 w 154"/>
                  <a:gd name="T9" fmla="*/ 152 h 154"/>
                  <a:gd name="T10" fmla="*/ 77 w 154"/>
                  <a:gd name="T11" fmla="*/ 154 h 154"/>
                  <a:gd name="T12" fmla="*/ 61 w 154"/>
                  <a:gd name="T13" fmla="*/ 152 h 154"/>
                  <a:gd name="T14" fmla="*/ 34 w 154"/>
                  <a:gd name="T15" fmla="*/ 141 h 154"/>
                  <a:gd name="T16" fmla="*/ 13 w 154"/>
                  <a:gd name="T17" fmla="*/ 120 h 154"/>
                  <a:gd name="T18" fmla="*/ 2 w 154"/>
                  <a:gd name="T19" fmla="*/ 92 h 154"/>
                  <a:gd name="T20" fmla="*/ 0 w 154"/>
                  <a:gd name="T21" fmla="*/ 76 h 154"/>
                  <a:gd name="T22" fmla="*/ 2 w 154"/>
                  <a:gd name="T23" fmla="*/ 60 h 154"/>
                  <a:gd name="T24" fmla="*/ 13 w 154"/>
                  <a:gd name="T25" fmla="*/ 33 h 154"/>
                  <a:gd name="T26" fmla="*/ 34 w 154"/>
                  <a:gd name="T27" fmla="*/ 12 h 154"/>
                  <a:gd name="T28" fmla="*/ 61 w 154"/>
                  <a:gd name="T29" fmla="*/ 1 h 154"/>
                  <a:gd name="T30" fmla="*/ 77 w 154"/>
                  <a:gd name="T31" fmla="*/ 0 h 154"/>
                  <a:gd name="T32" fmla="*/ 92 w 154"/>
                  <a:gd name="T33" fmla="*/ 1 h 154"/>
                  <a:gd name="T34" fmla="*/ 121 w 154"/>
                  <a:gd name="T35" fmla="*/ 12 h 154"/>
                  <a:gd name="T36" fmla="*/ 142 w 154"/>
                  <a:gd name="T37" fmla="*/ 33 h 154"/>
                  <a:gd name="T38" fmla="*/ 153 w 154"/>
                  <a:gd name="T39" fmla="*/ 60 h 154"/>
                  <a:gd name="T40" fmla="*/ 154 w 154"/>
                  <a:gd name="T41" fmla="*/ 7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6"/>
                    </a:moveTo>
                    <a:lnTo>
                      <a:pt x="153" y="92"/>
                    </a:lnTo>
                    <a:lnTo>
                      <a:pt x="142" y="120"/>
                    </a:lnTo>
                    <a:lnTo>
                      <a:pt x="121" y="141"/>
                    </a:lnTo>
                    <a:lnTo>
                      <a:pt x="92" y="152"/>
                    </a:lnTo>
                    <a:lnTo>
                      <a:pt x="77" y="154"/>
                    </a:lnTo>
                    <a:lnTo>
                      <a:pt x="61" y="152"/>
                    </a:lnTo>
                    <a:lnTo>
                      <a:pt x="34" y="141"/>
                    </a:lnTo>
                    <a:lnTo>
                      <a:pt x="13" y="120"/>
                    </a:lnTo>
                    <a:lnTo>
                      <a:pt x="2" y="92"/>
                    </a:lnTo>
                    <a:lnTo>
                      <a:pt x="0" y="76"/>
                    </a:lnTo>
                    <a:lnTo>
                      <a:pt x="2" y="60"/>
                    </a:lnTo>
                    <a:lnTo>
                      <a:pt x="13" y="33"/>
                    </a:lnTo>
                    <a:lnTo>
                      <a:pt x="34" y="12"/>
                    </a:lnTo>
                    <a:lnTo>
                      <a:pt x="61" y="1"/>
                    </a:lnTo>
                    <a:lnTo>
                      <a:pt x="77" y="0"/>
                    </a:lnTo>
                    <a:lnTo>
                      <a:pt x="92" y="1"/>
                    </a:lnTo>
                    <a:lnTo>
                      <a:pt x="121" y="12"/>
                    </a:lnTo>
                    <a:lnTo>
                      <a:pt x="142" y="33"/>
                    </a:lnTo>
                    <a:lnTo>
                      <a:pt x="153" y="60"/>
                    </a:lnTo>
                    <a:lnTo>
                      <a:pt x="154" y="7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9" name="Freeform 145">
                <a:extLst>
                  <a:ext uri="{FF2B5EF4-FFF2-40B4-BE49-F238E27FC236}">
                    <a16:creationId xmlns:a16="http://schemas.microsoft.com/office/drawing/2014/main" id="{D9BCAD47-8C87-F0A6-6867-1F0CC0F95CAD}"/>
                  </a:ext>
                </a:extLst>
              </p:cNvPr>
              <p:cNvSpPr/>
              <p:nvPr/>
            </p:nvSpPr>
            <p:spPr bwMode="auto">
              <a:xfrm>
                <a:off x="5102359" y="5130218"/>
                <a:ext cx="52994" cy="52994"/>
              </a:xfrm>
              <a:custGeom>
                <a:avLst/>
                <a:gdLst>
                  <a:gd name="T0" fmla="*/ 154 w 154"/>
                  <a:gd name="T1" fmla="*/ 77 h 154"/>
                  <a:gd name="T2" fmla="*/ 152 w 154"/>
                  <a:gd name="T3" fmla="*/ 93 h 154"/>
                  <a:gd name="T4" fmla="*/ 141 w 154"/>
                  <a:gd name="T5" fmla="*/ 120 h 154"/>
                  <a:gd name="T6" fmla="*/ 120 w 154"/>
                  <a:gd name="T7" fmla="*/ 141 h 154"/>
                  <a:gd name="T8" fmla="*/ 93 w 154"/>
                  <a:gd name="T9" fmla="*/ 153 h 154"/>
                  <a:gd name="T10" fmla="*/ 77 w 154"/>
                  <a:gd name="T11" fmla="*/ 154 h 154"/>
                  <a:gd name="T12" fmla="*/ 62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0 h 154"/>
                  <a:gd name="T18" fmla="*/ 1 w 154"/>
                  <a:gd name="T19" fmla="*/ 93 h 154"/>
                  <a:gd name="T20" fmla="*/ 0 w 154"/>
                  <a:gd name="T21" fmla="*/ 77 h 154"/>
                  <a:gd name="T22" fmla="*/ 1 w 154"/>
                  <a:gd name="T23" fmla="*/ 62 h 154"/>
                  <a:gd name="T24" fmla="*/ 13 w 154"/>
                  <a:gd name="T25" fmla="*/ 33 h 154"/>
                  <a:gd name="T26" fmla="*/ 33 w 154"/>
                  <a:gd name="T27" fmla="*/ 13 h 154"/>
                  <a:gd name="T28" fmla="*/ 62 w 154"/>
                  <a:gd name="T29" fmla="*/ 1 h 154"/>
                  <a:gd name="T30" fmla="*/ 77 w 154"/>
                  <a:gd name="T31" fmla="*/ 0 h 154"/>
                  <a:gd name="T32" fmla="*/ 93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3 h 154"/>
                  <a:gd name="T38" fmla="*/ 152 w 154"/>
                  <a:gd name="T39" fmla="*/ 62 h 154"/>
                  <a:gd name="T40" fmla="*/ 154 w 154"/>
                  <a:gd name="T41" fmla="*/ 7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7"/>
                    </a:moveTo>
                    <a:lnTo>
                      <a:pt x="152" y="93"/>
                    </a:lnTo>
                    <a:lnTo>
                      <a:pt x="141" y="120"/>
                    </a:lnTo>
                    <a:lnTo>
                      <a:pt x="120" y="141"/>
                    </a:lnTo>
                    <a:lnTo>
                      <a:pt x="93" y="153"/>
                    </a:lnTo>
                    <a:lnTo>
                      <a:pt x="77" y="154"/>
                    </a:lnTo>
                    <a:lnTo>
                      <a:pt x="62" y="153"/>
                    </a:lnTo>
                    <a:lnTo>
                      <a:pt x="33" y="141"/>
                    </a:lnTo>
                    <a:lnTo>
                      <a:pt x="13" y="120"/>
                    </a:lnTo>
                    <a:lnTo>
                      <a:pt x="1" y="93"/>
                    </a:lnTo>
                    <a:lnTo>
                      <a:pt x="0" y="77"/>
                    </a:lnTo>
                    <a:lnTo>
                      <a:pt x="1" y="62"/>
                    </a:lnTo>
                    <a:lnTo>
                      <a:pt x="13" y="33"/>
                    </a:lnTo>
                    <a:lnTo>
                      <a:pt x="33" y="13"/>
                    </a:lnTo>
                    <a:lnTo>
                      <a:pt x="62" y="1"/>
                    </a:lnTo>
                    <a:lnTo>
                      <a:pt x="77" y="0"/>
                    </a:lnTo>
                    <a:lnTo>
                      <a:pt x="93" y="1"/>
                    </a:lnTo>
                    <a:lnTo>
                      <a:pt x="120" y="13"/>
                    </a:lnTo>
                    <a:lnTo>
                      <a:pt x="141" y="33"/>
                    </a:lnTo>
                    <a:lnTo>
                      <a:pt x="152" y="62"/>
                    </a:lnTo>
                    <a:lnTo>
                      <a:pt x="154" y="7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0" name="Freeform 146">
                <a:extLst>
                  <a:ext uri="{FF2B5EF4-FFF2-40B4-BE49-F238E27FC236}">
                    <a16:creationId xmlns:a16="http://schemas.microsoft.com/office/drawing/2014/main" id="{6EEDF53E-73DB-06A7-C686-EC9FB019AAB0}"/>
                  </a:ext>
                </a:extLst>
              </p:cNvPr>
              <p:cNvSpPr/>
              <p:nvPr/>
            </p:nvSpPr>
            <p:spPr bwMode="auto">
              <a:xfrm>
                <a:off x="4403671" y="2495848"/>
                <a:ext cx="79492" cy="79492"/>
              </a:xfrm>
              <a:custGeom>
                <a:avLst/>
                <a:gdLst>
                  <a:gd name="T0" fmla="*/ 228 w 228"/>
                  <a:gd name="T1" fmla="*/ 116 h 230"/>
                  <a:gd name="T2" fmla="*/ 227 w 228"/>
                  <a:gd name="T3" fmla="*/ 139 h 230"/>
                  <a:gd name="T4" fmla="*/ 210 w 228"/>
                  <a:gd name="T5" fmla="*/ 179 h 230"/>
                  <a:gd name="T6" fmla="*/ 179 w 228"/>
                  <a:gd name="T7" fmla="*/ 210 h 230"/>
                  <a:gd name="T8" fmla="*/ 137 w 228"/>
                  <a:gd name="T9" fmla="*/ 229 h 230"/>
                  <a:gd name="T10" fmla="*/ 114 w 228"/>
                  <a:gd name="T11" fmla="*/ 230 h 230"/>
                  <a:gd name="T12" fmla="*/ 91 w 228"/>
                  <a:gd name="T13" fmla="*/ 229 h 230"/>
                  <a:gd name="T14" fmla="*/ 49 w 228"/>
                  <a:gd name="T15" fmla="*/ 210 h 230"/>
                  <a:gd name="T16" fmla="*/ 18 w 228"/>
                  <a:gd name="T17" fmla="*/ 179 h 230"/>
                  <a:gd name="T18" fmla="*/ 1 w 228"/>
                  <a:gd name="T19" fmla="*/ 139 h 230"/>
                  <a:gd name="T20" fmla="*/ 0 w 228"/>
                  <a:gd name="T21" fmla="*/ 116 h 230"/>
                  <a:gd name="T22" fmla="*/ 1 w 228"/>
                  <a:gd name="T23" fmla="*/ 92 h 230"/>
                  <a:gd name="T24" fmla="*/ 18 w 228"/>
                  <a:gd name="T25" fmla="*/ 51 h 230"/>
                  <a:gd name="T26" fmla="*/ 49 w 228"/>
                  <a:gd name="T27" fmla="*/ 20 h 230"/>
                  <a:gd name="T28" fmla="*/ 91 w 228"/>
                  <a:gd name="T29" fmla="*/ 2 h 230"/>
                  <a:gd name="T30" fmla="*/ 114 w 228"/>
                  <a:gd name="T31" fmla="*/ 0 h 230"/>
                  <a:gd name="T32" fmla="*/ 137 w 228"/>
                  <a:gd name="T33" fmla="*/ 2 h 230"/>
                  <a:gd name="T34" fmla="*/ 179 w 228"/>
                  <a:gd name="T35" fmla="*/ 20 h 230"/>
                  <a:gd name="T36" fmla="*/ 210 w 228"/>
                  <a:gd name="T37" fmla="*/ 51 h 230"/>
                  <a:gd name="T38" fmla="*/ 227 w 228"/>
                  <a:gd name="T39" fmla="*/ 92 h 230"/>
                  <a:gd name="T40" fmla="*/ 228 w 228"/>
                  <a:gd name="T41" fmla="*/ 11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8" h="230">
                    <a:moveTo>
                      <a:pt x="228" y="116"/>
                    </a:moveTo>
                    <a:lnTo>
                      <a:pt x="227" y="139"/>
                    </a:lnTo>
                    <a:lnTo>
                      <a:pt x="210" y="179"/>
                    </a:lnTo>
                    <a:lnTo>
                      <a:pt x="179" y="210"/>
                    </a:lnTo>
                    <a:lnTo>
                      <a:pt x="137" y="229"/>
                    </a:lnTo>
                    <a:lnTo>
                      <a:pt x="114" y="230"/>
                    </a:lnTo>
                    <a:lnTo>
                      <a:pt x="91" y="229"/>
                    </a:lnTo>
                    <a:lnTo>
                      <a:pt x="49" y="210"/>
                    </a:lnTo>
                    <a:lnTo>
                      <a:pt x="18" y="179"/>
                    </a:lnTo>
                    <a:lnTo>
                      <a:pt x="1" y="139"/>
                    </a:lnTo>
                    <a:lnTo>
                      <a:pt x="0" y="116"/>
                    </a:lnTo>
                    <a:lnTo>
                      <a:pt x="1" y="92"/>
                    </a:lnTo>
                    <a:lnTo>
                      <a:pt x="18" y="51"/>
                    </a:lnTo>
                    <a:lnTo>
                      <a:pt x="49" y="20"/>
                    </a:lnTo>
                    <a:lnTo>
                      <a:pt x="91" y="2"/>
                    </a:lnTo>
                    <a:lnTo>
                      <a:pt x="114" y="0"/>
                    </a:lnTo>
                    <a:lnTo>
                      <a:pt x="137" y="2"/>
                    </a:lnTo>
                    <a:lnTo>
                      <a:pt x="179" y="20"/>
                    </a:lnTo>
                    <a:lnTo>
                      <a:pt x="210" y="51"/>
                    </a:lnTo>
                    <a:lnTo>
                      <a:pt x="227" y="92"/>
                    </a:lnTo>
                    <a:lnTo>
                      <a:pt x="228" y="11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1" name="Freeform 147">
                <a:extLst>
                  <a:ext uri="{FF2B5EF4-FFF2-40B4-BE49-F238E27FC236}">
                    <a16:creationId xmlns:a16="http://schemas.microsoft.com/office/drawing/2014/main" id="{C65DAEEA-3699-737E-F722-7C4F58A91543}"/>
                  </a:ext>
                </a:extLst>
              </p:cNvPr>
              <p:cNvSpPr/>
              <p:nvPr/>
            </p:nvSpPr>
            <p:spPr bwMode="auto">
              <a:xfrm>
                <a:off x="6919502" y="2790105"/>
                <a:ext cx="94832" cy="96227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3 h 272"/>
                  <a:gd name="T4" fmla="*/ 249 w 271"/>
                  <a:gd name="T5" fmla="*/ 212 h 272"/>
                  <a:gd name="T6" fmla="*/ 212 w 271"/>
                  <a:gd name="T7" fmla="*/ 249 h 272"/>
                  <a:gd name="T8" fmla="*/ 163 w 271"/>
                  <a:gd name="T9" fmla="*/ 269 h 272"/>
                  <a:gd name="T10" fmla="*/ 136 w 271"/>
                  <a:gd name="T11" fmla="*/ 272 h 272"/>
                  <a:gd name="T12" fmla="*/ 107 w 271"/>
                  <a:gd name="T13" fmla="*/ 269 h 272"/>
                  <a:gd name="T14" fmla="*/ 58 w 271"/>
                  <a:gd name="T15" fmla="*/ 249 h 272"/>
                  <a:gd name="T16" fmla="*/ 22 w 271"/>
                  <a:gd name="T17" fmla="*/ 212 h 272"/>
                  <a:gd name="T18" fmla="*/ 1 w 271"/>
                  <a:gd name="T19" fmla="*/ 163 h 272"/>
                  <a:gd name="T20" fmla="*/ 0 w 271"/>
                  <a:gd name="T21" fmla="*/ 136 h 272"/>
                  <a:gd name="T22" fmla="*/ 1 w 271"/>
                  <a:gd name="T23" fmla="*/ 107 h 272"/>
                  <a:gd name="T24" fmla="*/ 22 w 271"/>
                  <a:gd name="T25" fmla="*/ 59 h 272"/>
                  <a:gd name="T26" fmla="*/ 58 w 271"/>
                  <a:gd name="T27" fmla="*/ 22 h 272"/>
                  <a:gd name="T28" fmla="*/ 107 w 271"/>
                  <a:gd name="T29" fmla="*/ 1 h 272"/>
                  <a:gd name="T30" fmla="*/ 136 w 271"/>
                  <a:gd name="T31" fmla="*/ 0 h 272"/>
                  <a:gd name="T32" fmla="*/ 163 w 271"/>
                  <a:gd name="T33" fmla="*/ 1 h 272"/>
                  <a:gd name="T34" fmla="*/ 212 w 271"/>
                  <a:gd name="T35" fmla="*/ 22 h 272"/>
                  <a:gd name="T36" fmla="*/ 249 w 271"/>
                  <a:gd name="T37" fmla="*/ 59 h 272"/>
                  <a:gd name="T38" fmla="*/ 269 w 271"/>
                  <a:gd name="T39" fmla="*/ 107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3"/>
                    </a:lnTo>
                    <a:lnTo>
                      <a:pt x="249" y="212"/>
                    </a:lnTo>
                    <a:lnTo>
                      <a:pt x="212" y="249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7" y="269"/>
                    </a:lnTo>
                    <a:lnTo>
                      <a:pt x="58" y="249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9"/>
                    </a:lnTo>
                    <a:lnTo>
                      <a:pt x="58" y="22"/>
                    </a:lnTo>
                    <a:lnTo>
                      <a:pt x="107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49" y="59"/>
                    </a:lnTo>
                    <a:lnTo>
                      <a:pt x="269" y="107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2" name="Freeform 148">
                <a:extLst>
                  <a:ext uri="{FF2B5EF4-FFF2-40B4-BE49-F238E27FC236}">
                    <a16:creationId xmlns:a16="http://schemas.microsoft.com/office/drawing/2014/main" id="{6EC920BE-60DE-A019-ABE9-8CC1D29DBDC4}"/>
                  </a:ext>
                </a:extLst>
              </p:cNvPr>
              <p:cNvSpPr/>
              <p:nvPr/>
            </p:nvSpPr>
            <p:spPr bwMode="auto">
              <a:xfrm>
                <a:off x="7286278" y="4039653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3" name="Freeform 150">
                <a:extLst>
                  <a:ext uri="{FF2B5EF4-FFF2-40B4-BE49-F238E27FC236}">
                    <a16:creationId xmlns:a16="http://schemas.microsoft.com/office/drawing/2014/main" id="{1DC1BAF5-4821-C823-95F2-F0B2B5C9B98E}"/>
                  </a:ext>
                </a:extLst>
              </p:cNvPr>
              <p:cNvSpPr/>
              <p:nvPr/>
            </p:nvSpPr>
            <p:spPr bwMode="auto">
              <a:xfrm>
                <a:off x="5961423" y="310667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2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59 w 272"/>
                  <a:gd name="T15" fmla="*/ 248 h 272"/>
                  <a:gd name="T16" fmla="*/ 23 w 272"/>
                  <a:gd name="T17" fmla="*/ 212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7 h 272"/>
                  <a:gd name="T24" fmla="*/ 23 w 272"/>
                  <a:gd name="T25" fmla="*/ 59 h 272"/>
                  <a:gd name="T26" fmla="*/ 59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9"/>
                    </a:lnTo>
                    <a:lnTo>
                      <a:pt x="59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4" name="Freeform 154">
                <a:extLst>
                  <a:ext uri="{FF2B5EF4-FFF2-40B4-BE49-F238E27FC236}">
                    <a16:creationId xmlns:a16="http://schemas.microsoft.com/office/drawing/2014/main" id="{A083027E-9317-F8B0-8AE7-52475C83CD4F}"/>
                  </a:ext>
                </a:extLst>
              </p:cNvPr>
              <p:cNvSpPr/>
              <p:nvPr/>
            </p:nvSpPr>
            <p:spPr bwMode="auto">
              <a:xfrm>
                <a:off x="5071678" y="1790188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1 w 273"/>
                  <a:gd name="T3" fmla="*/ 165 h 273"/>
                  <a:gd name="T4" fmla="*/ 251 w 273"/>
                  <a:gd name="T5" fmla="*/ 213 h 273"/>
                  <a:gd name="T6" fmla="*/ 213 w 273"/>
                  <a:gd name="T7" fmla="*/ 251 h 273"/>
                  <a:gd name="T8" fmla="*/ 165 w 273"/>
                  <a:gd name="T9" fmla="*/ 271 h 273"/>
                  <a:gd name="T10" fmla="*/ 136 w 273"/>
                  <a:gd name="T11" fmla="*/ 273 h 273"/>
                  <a:gd name="T12" fmla="*/ 109 w 273"/>
                  <a:gd name="T13" fmla="*/ 271 h 273"/>
                  <a:gd name="T14" fmla="*/ 60 w 273"/>
                  <a:gd name="T15" fmla="*/ 251 h 273"/>
                  <a:gd name="T16" fmla="*/ 24 w 273"/>
                  <a:gd name="T17" fmla="*/ 213 h 273"/>
                  <a:gd name="T18" fmla="*/ 3 w 273"/>
                  <a:gd name="T19" fmla="*/ 165 h 273"/>
                  <a:gd name="T20" fmla="*/ 0 w 273"/>
                  <a:gd name="T21" fmla="*/ 137 h 273"/>
                  <a:gd name="T22" fmla="*/ 3 w 273"/>
                  <a:gd name="T23" fmla="*/ 109 h 273"/>
                  <a:gd name="T24" fmla="*/ 24 w 273"/>
                  <a:gd name="T25" fmla="*/ 60 h 273"/>
                  <a:gd name="T26" fmla="*/ 60 w 273"/>
                  <a:gd name="T27" fmla="*/ 24 h 273"/>
                  <a:gd name="T28" fmla="*/ 109 w 273"/>
                  <a:gd name="T29" fmla="*/ 3 h 273"/>
                  <a:gd name="T30" fmla="*/ 136 w 273"/>
                  <a:gd name="T31" fmla="*/ 0 h 273"/>
                  <a:gd name="T32" fmla="*/ 165 w 273"/>
                  <a:gd name="T33" fmla="*/ 3 h 273"/>
                  <a:gd name="T34" fmla="*/ 213 w 273"/>
                  <a:gd name="T35" fmla="*/ 24 h 273"/>
                  <a:gd name="T36" fmla="*/ 251 w 273"/>
                  <a:gd name="T37" fmla="*/ 60 h 273"/>
                  <a:gd name="T38" fmla="*/ 271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1" y="165"/>
                    </a:lnTo>
                    <a:lnTo>
                      <a:pt x="251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1" y="60"/>
                    </a:lnTo>
                    <a:lnTo>
                      <a:pt x="271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5" name="Freeform 155">
                <a:extLst>
                  <a:ext uri="{FF2B5EF4-FFF2-40B4-BE49-F238E27FC236}">
                    <a16:creationId xmlns:a16="http://schemas.microsoft.com/office/drawing/2014/main" id="{74C3B2F1-CA5A-2A1E-5F79-A292ED274D81}"/>
                  </a:ext>
                </a:extLst>
              </p:cNvPr>
              <p:cNvSpPr/>
              <p:nvPr/>
            </p:nvSpPr>
            <p:spPr bwMode="auto">
              <a:xfrm>
                <a:off x="6052070" y="1526611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6" name="Freeform 156">
                <a:extLst>
                  <a:ext uri="{FF2B5EF4-FFF2-40B4-BE49-F238E27FC236}">
                    <a16:creationId xmlns:a16="http://schemas.microsoft.com/office/drawing/2014/main" id="{FFE09380-D8B9-E377-59E1-4E5BEBAC3F65}"/>
                  </a:ext>
                </a:extLst>
              </p:cNvPr>
              <p:cNvSpPr/>
              <p:nvPr/>
            </p:nvSpPr>
            <p:spPr bwMode="auto">
              <a:xfrm>
                <a:off x="5647641" y="2611598"/>
                <a:ext cx="94832" cy="94832"/>
              </a:xfrm>
              <a:custGeom>
                <a:avLst/>
                <a:gdLst>
                  <a:gd name="T0" fmla="*/ 272 w 272"/>
                  <a:gd name="T1" fmla="*/ 136 h 270"/>
                  <a:gd name="T2" fmla="*/ 270 w 272"/>
                  <a:gd name="T3" fmla="*/ 163 h 270"/>
                  <a:gd name="T4" fmla="*/ 250 w 272"/>
                  <a:gd name="T5" fmla="*/ 212 h 270"/>
                  <a:gd name="T6" fmla="*/ 212 w 272"/>
                  <a:gd name="T7" fmla="*/ 248 h 270"/>
                  <a:gd name="T8" fmla="*/ 164 w 272"/>
                  <a:gd name="T9" fmla="*/ 269 h 270"/>
                  <a:gd name="T10" fmla="*/ 136 w 272"/>
                  <a:gd name="T11" fmla="*/ 270 h 270"/>
                  <a:gd name="T12" fmla="*/ 108 w 272"/>
                  <a:gd name="T13" fmla="*/ 269 h 270"/>
                  <a:gd name="T14" fmla="*/ 59 w 272"/>
                  <a:gd name="T15" fmla="*/ 248 h 270"/>
                  <a:gd name="T16" fmla="*/ 23 w 272"/>
                  <a:gd name="T17" fmla="*/ 212 h 270"/>
                  <a:gd name="T18" fmla="*/ 2 w 272"/>
                  <a:gd name="T19" fmla="*/ 163 h 270"/>
                  <a:gd name="T20" fmla="*/ 0 w 272"/>
                  <a:gd name="T21" fmla="*/ 136 h 270"/>
                  <a:gd name="T22" fmla="*/ 2 w 272"/>
                  <a:gd name="T23" fmla="*/ 107 h 270"/>
                  <a:gd name="T24" fmla="*/ 23 w 272"/>
                  <a:gd name="T25" fmla="*/ 58 h 270"/>
                  <a:gd name="T26" fmla="*/ 59 w 272"/>
                  <a:gd name="T27" fmla="*/ 22 h 270"/>
                  <a:gd name="T28" fmla="*/ 108 w 272"/>
                  <a:gd name="T29" fmla="*/ 1 h 270"/>
                  <a:gd name="T30" fmla="*/ 136 w 272"/>
                  <a:gd name="T31" fmla="*/ 0 h 270"/>
                  <a:gd name="T32" fmla="*/ 164 w 272"/>
                  <a:gd name="T33" fmla="*/ 1 h 270"/>
                  <a:gd name="T34" fmla="*/ 212 w 272"/>
                  <a:gd name="T35" fmla="*/ 22 h 270"/>
                  <a:gd name="T36" fmla="*/ 250 w 272"/>
                  <a:gd name="T37" fmla="*/ 58 h 270"/>
                  <a:gd name="T38" fmla="*/ 270 w 272"/>
                  <a:gd name="T39" fmla="*/ 107 h 270"/>
                  <a:gd name="T40" fmla="*/ 272 w 272"/>
                  <a:gd name="T41" fmla="*/ 13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0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4" y="269"/>
                    </a:lnTo>
                    <a:lnTo>
                      <a:pt x="136" y="270"/>
                    </a:lnTo>
                    <a:lnTo>
                      <a:pt x="108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8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4" y="1"/>
                    </a:lnTo>
                    <a:lnTo>
                      <a:pt x="212" y="22"/>
                    </a:lnTo>
                    <a:lnTo>
                      <a:pt x="250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7" name="Freeform 157">
                <a:extLst>
                  <a:ext uri="{FF2B5EF4-FFF2-40B4-BE49-F238E27FC236}">
                    <a16:creationId xmlns:a16="http://schemas.microsoft.com/office/drawing/2014/main" id="{323CB797-3F7B-BA19-778C-0FDFD0327917}"/>
                  </a:ext>
                </a:extLst>
              </p:cNvPr>
              <p:cNvSpPr/>
              <p:nvPr/>
            </p:nvSpPr>
            <p:spPr bwMode="auto">
              <a:xfrm>
                <a:off x="6100881" y="202726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50 w 272"/>
                  <a:gd name="T5" fmla="*/ 213 h 272"/>
                  <a:gd name="T6" fmla="*/ 212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59 w 272"/>
                  <a:gd name="T15" fmla="*/ 249 h 272"/>
                  <a:gd name="T16" fmla="*/ 23 w 272"/>
                  <a:gd name="T17" fmla="*/ 213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8 h 272"/>
                  <a:gd name="T24" fmla="*/ 23 w 272"/>
                  <a:gd name="T25" fmla="*/ 60 h 272"/>
                  <a:gd name="T26" fmla="*/ 59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3"/>
                    </a:lnTo>
                    <a:lnTo>
                      <a:pt x="212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3" y="213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3" y="60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8" name="Freeform 158">
                <a:extLst>
                  <a:ext uri="{FF2B5EF4-FFF2-40B4-BE49-F238E27FC236}">
                    <a16:creationId xmlns:a16="http://schemas.microsoft.com/office/drawing/2014/main" id="{AF148968-793A-4C87-2496-2975C821E613}"/>
                  </a:ext>
                </a:extLst>
              </p:cNvPr>
              <p:cNvSpPr/>
              <p:nvPr/>
            </p:nvSpPr>
            <p:spPr bwMode="auto">
              <a:xfrm>
                <a:off x="5007527" y="2698062"/>
                <a:ext cx="65546" cy="66940"/>
              </a:xfrm>
              <a:custGeom>
                <a:avLst/>
                <a:gdLst>
                  <a:gd name="T0" fmla="*/ 188 w 188"/>
                  <a:gd name="T1" fmla="*/ 95 h 190"/>
                  <a:gd name="T2" fmla="*/ 186 w 188"/>
                  <a:gd name="T3" fmla="*/ 114 h 190"/>
                  <a:gd name="T4" fmla="*/ 172 w 188"/>
                  <a:gd name="T5" fmla="*/ 148 h 190"/>
                  <a:gd name="T6" fmla="*/ 147 w 188"/>
                  <a:gd name="T7" fmla="*/ 174 h 190"/>
                  <a:gd name="T8" fmla="*/ 112 w 188"/>
                  <a:gd name="T9" fmla="*/ 188 h 190"/>
                  <a:gd name="T10" fmla="*/ 94 w 188"/>
                  <a:gd name="T11" fmla="*/ 190 h 190"/>
                  <a:gd name="T12" fmla="*/ 75 w 188"/>
                  <a:gd name="T13" fmla="*/ 188 h 190"/>
                  <a:gd name="T14" fmla="*/ 41 w 188"/>
                  <a:gd name="T15" fmla="*/ 174 h 190"/>
                  <a:gd name="T16" fmla="*/ 15 w 188"/>
                  <a:gd name="T17" fmla="*/ 148 h 190"/>
                  <a:gd name="T18" fmla="*/ 1 w 188"/>
                  <a:gd name="T19" fmla="*/ 114 h 190"/>
                  <a:gd name="T20" fmla="*/ 0 w 188"/>
                  <a:gd name="T21" fmla="*/ 95 h 190"/>
                  <a:gd name="T22" fmla="*/ 1 w 188"/>
                  <a:gd name="T23" fmla="*/ 76 h 190"/>
                  <a:gd name="T24" fmla="*/ 15 w 188"/>
                  <a:gd name="T25" fmla="*/ 42 h 190"/>
                  <a:gd name="T26" fmla="*/ 41 w 188"/>
                  <a:gd name="T27" fmla="*/ 16 h 190"/>
                  <a:gd name="T28" fmla="*/ 75 w 188"/>
                  <a:gd name="T29" fmla="*/ 2 h 190"/>
                  <a:gd name="T30" fmla="*/ 94 w 188"/>
                  <a:gd name="T31" fmla="*/ 0 h 190"/>
                  <a:gd name="T32" fmla="*/ 112 w 188"/>
                  <a:gd name="T33" fmla="*/ 2 h 190"/>
                  <a:gd name="T34" fmla="*/ 147 w 188"/>
                  <a:gd name="T35" fmla="*/ 16 h 190"/>
                  <a:gd name="T36" fmla="*/ 172 w 188"/>
                  <a:gd name="T37" fmla="*/ 42 h 190"/>
                  <a:gd name="T38" fmla="*/ 186 w 188"/>
                  <a:gd name="T39" fmla="*/ 76 h 190"/>
                  <a:gd name="T40" fmla="*/ 188 w 188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90">
                    <a:moveTo>
                      <a:pt x="188" y="95"/>
                    </a:moveTo>
                    <a:lnTo>
                      <a:pt x="186" y="114"/>
                    </a:lnTo>
                    <a:lnTo>
                      <a:pt x="172" y="148"/>
                    </a:lnTo>
                    <a:lnTo>
                      <a:pt x="147" y="174"/>
                    </a:lnTo>
                    <a:lnTo>
                      <a:pt x="112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2" y="2"/>
                    </a:lnTo>
                    <a:lnTo>
                      <a:pt x="147" y="16"/>
                    </a:lnTo>
                    <a:lnTo>
                      <a:pt x="172" y="42"/>
                    </a:lnTo>
                    <a:lnTo>
                      <a:pt x="186" y="76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9" name="Freeform 159">
                <a:extLst>
                  <a:ext uri="{FF2B5EF4-FFF2-40B4-BE49-F238E27FC236}">
                    <a16:creationId xmlns:a16="http://schemas.microsoft.com/office/drawing/2014/main" id="{0209E589-1FB7-E978-BDBA-799D65F37A6D}"/>
                  </a:ext>
                </a:extLst>
              </p:cNvPr>
              <p:cNvSpPr/>
              <p:nvPr/>
            </p:nvSpPr>
            <p:spPr bwMode="auto">
              <a:xfrm>
                <a:off x="5163720" y="2303395"/>
                <a:ext cx="65546" cy="65546"/>
              </a:xfrm>
              <a:custGeom>
                <a:avLst/>
                <a:gdLst>
                  <a:gd name="T0" fmla="*/ 188 w 188"/>
                  <a:gd name="T1" fmla="*/ 95 h 188"/>
                  <a:gd name="T2" fmla="*/ 187 w 188"/>
                  <a:gd name="T3" fmla="*/ 113 h 188"/>
                  <a:gd name="T4" fmla="*/ 173 w 188"/>
                  <a:gd name="T5" fmla="*/ 148 h 188"/>
                  <a:gd name="T6" fmla="*/ 147 w 188"/>
                  <a:gd name="T7" fmla="*/ 173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3 h 188"/>
                  <a:gd name="T16" fmla="*/ 16 w 188"/>
                  <a:gd name="T17" fmla="*/ 148 h 188"/>
                  <a:gd name="T18" fmla="*/ 2 w 188"/>
                  <a:gd name="T19" fmla="*/ 113 h 188"/>
                  <a:gd name="T20" fmla="*/ 0 w 188"/>
                  <a:gd name="T21" fmla="*/ 95 h 188"/>
                  <a:gd name="T22" fmla="*/ 2 w 188"/>
                  <a:gd name="T23" fmla="*/ 75 h 188"/>
                  <a:gd name="T24" fmla="*/ 16 w 188"/>
                  <a:gd name="T25" fmla="*/ 42 h 188"/>
                  <a:gd name="T26" fmla="*/ 41 w 188"/>
                  <a:gd name="T27" fmla="*/ 16 h 188"/>
                  <a:gd name="T28" fmla="*/ 74 w 188"/>
                  <a:gd name="T29" fmla="*/ 2 h 188"/>
                  <a:gd name="T30" fmla="*/ 94 w 188"/>
                  <a:gd name="T31" fmla="*/ 0 h 188"/>
                  <a:gd name="T32" fmla="*/ 113 w 188"/>
                  <a:gd name="T33" fmla="*/ 2 h 188"/>
                  <a:gd name="T34" fmla="*/ 147 w 188"/>
                  <a:gd name="T35" fmla="*/ 16 h 188"/>
                  <a:gd name="T36" fmla="*/ 173 w 188"/>
                  <a:gd name="T37" fmla="*/ 42 h 188"/>
                  <a:gd name="T38" fmla="*/ 187 w 188"/>
                  <a:gd name="T39" fmla="*/ 75 h 188"/>
                  <a:gd name="T40" fmla="*/ 188 w 188"/>
                  <a:gd name="T41" fmla="*/ 95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5"/>
                    </a:moveTo>
                    <a:lnTo>
                      <a:pt x="187" y="113"/>
                    </a:lnTo>
                    <a:lnTo>
                      <a:pt x="173" y="148"/>
                    </a:lnTo>
                    <a:lnTo>
                      <a:pt x="147" y="173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3"/>
                    </a:lnTo>
                    <a:lnTo>
                      <a:pt x="16" y="148"/>
                    </a:lnTo>
                    <a:lnTo>
                      <a:pt x="2" y="113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2"/>
                    </a:lnTo>
                    <a:lnTo>
                      <a:pt x="41" y="16"/>
                    </a:lnTo>
                    <a:lnTo>
                      <a:pt x="74" y="2"/>
                    </a:lnTo>
                    <a:lnTo>
                      <a:pt x="94" y="0"/>
                    </a:lnTo>
                    <a:lnTo>
                      <a:pt x="113" y="2"/>
                    </a:lnTo>
                    <a:lnTo>
                      <a:pt x="147" y="16"/>
                    </a:lnTo>
                    <a:lnTo>
                      <a:pt x="173" y="42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0" name="Freeform 160">
                <a:extLst>
                  <a:ext uri="{FF2B5EF4-FFF2-40B4-BE49-F238E27FC236}">
                    <a16:creationId xmlns:a16="http://schemas.microsoft.com/office/drawing/2014/main" id="{8C35D9A0-3377-2E5A-7965-F7E6E1A4E066}"/>
                  </a:ext>
                </a:extLst>
              </p:cNvPr>
              <p:cNvSpPr/>
              <p:nvPr/>
            </p:nvSpPr>
            <p:spPr bwMode="auto">
              <a:xfrm>
                <a:off x="6639191" y="1381574"/>
                <a:ext cx="94832" cy="94832"/>
              </a:xfrm>
              <a:custGeom>
                <a:avLst/>
                <a:gdLst>
                  <a:gd name="T0" fmla="*/ 271 w 271"/>
                  <a:gd name="T1" fmla="*/ 137 h 273"/>
                  <a:gd name="T2" fmla="*/ 270 w 271"/>
                  <a:gd name="T3" fmla="*/ 164 h 273"/>
                  <a:gd name="T4" fmla="*/ 249 w 271"/>
                  <a:gd name="T5" fmla="*/ 213 h 273"/>
                  <a:gd name="T6" fmla="*/ 213 w 271"/>
                  <a:gd name="T7" fmla="*/ 249 h 273"/>
                  <a:gd name="T8" fmla="*/ 164 w 271"/>
                  <a:gd name="T9" fmla="*/ 270 h 273"/>
                  <a:gd name="T10" fmla="*/ 136 w 271"/>
                  <a:gd name="T11" fmla="*/ 273 h 273"/>
                  <a:gd name="T12" fmla="*/ 108 w 271"/>
                  <a:gd name="T13" fmla="*/ 270 h 273"/>
                  <a:gd name="T14" fmla="*/ 59 w 271"/>
                  <a:gd name="T15" fmla="*/ 249 h 273"/>
                  <a:gd name="T16" fmla="*/ 22 w 271"/>
                  <a:gd name="T17" fmla="*/ 213 h 273"/>
                  <a:gd name="T18" fmla="*/ 2 w 271"/>
                  <a:gd name="T19" fmla="*/ 164 h 273"/>
                  <a:gd name="T20" fmla="*/ 0 w 271"/>
                  <a:gd name="T21" fmla="*/ 137 h 273"/>
                  <a:gd name="T22" fmla="*/ 2 w 271"/>
                  <a:gd name="T23" fmla="*/ 108 h 273"/>
                  <a:gd name="T24" fmla="*/ 22 w 271"/>
                  <a:gd name="T25" fmla="*/ 60 h 273"/>
                  <a:gd name="T26" fmla="*/ 59 w 271"/>
                  <a:gd name="T27" fmla="*/ 23 h 273"/>
                  <a:gd name="T28" fmla="*/ 108 w 271"/>
                  <a:gd name="T29" fmla="*/ 2 h 273"/>
                  <a:gd name="T30" fmla="*/ 136 w 271"/>
                  <a:gd name="T31" fmla="*/ 0 h 273"/>
                  <a:gd name="T32" fmla="*/ 164 w 271"/>
                  <a:gd name="T33" fmla="*/ 2 h 273"/>
                  <a:gd name="T34" fmla="*/ 213 w 271"/>
                  <a:gd name="T35" fmla="*/ 23 h 273"/>
                  <a:gd name="T36" fmla="*/ 249 w 271"/>
                  <a:gd name="T37" fmla="*/ 60 h 273"/>
                  <a:gd name="T38" fmla="*/ 270 w 271"/>
                  <a:gd name="T39" fmla="*/ 108 h 273"/>
                  <a:gd name="T40" fmla="*/ 271 w 271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3">
                    <a:moveTo>
                      <a:pt x="271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4" y="270"/>
                    </a:lnTo>
                    <a:lnTo>
                      <a:pt x="136" y="273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8"/>
                    </a:lnTo>
                    <a:lnTo>
                      <a:pt x="22" y="60"/>
                    </a:lnTo>
                    <a:lnTo>
                      <a:pt x="59" y="23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4" y="2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1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1" name="Freeform 162">
                <a:extLst>
                  <a:ext uri="{FF2B5EF4-FFF2-40B4-BE49-F238E27FC236}">
                    <a16:creationId xmlns:a16="http://schemas.microsoft.com/office/drawing/2014/main" id="{003B1A2F-C6D1-8012-CCFD-420C86A913D3}"/>
                  </a:ext>
                </a:extLst>
              </p:cNvPr>
              <p:cNvSpPr/>
              <p:nvPr/>
            </p:nvSpPr>
            <p:spPr bwMode="auto">
              <a:xfrm>
                <a:off x="4562654" y="1900360"/>
                <a:ext cx="94832" cy="94832"/>
              </a:xfrm>
              <a:custGeom>
                <a:avLst/>
                <a:gdLst>
                  <a:gd name="T0" fmla="*/ 272 w 272"/>
                  <a:gd name="T1" fmla="*/ 137 h 273"/>
                  <a:gd name="T2" fmla="*/ 271 w 272"/>
                  <a:gd name="T3" fmla="*/ 165 h 273"/>
                  <a:gd name="T4" fmla="*/ 250 w 272"/>
                  <a:gd name="T5" fmla="*/ 213 h 273"/>
                  <a:gd name="T6" fmla="*/ 213 w 272"/>
                  <a:gd name="T7" fmla="*/ 251 h 273"/>
                  <a:gd name="T8" fmla="*/ 165 w 272"/>
                  <a:gd name="T9" fmla="*/ 271 h 273"/>
                  <a:gd name="T10" fmla="*/ 136 w 272"/>
                  <a:gd name="T11" fmla="*/ 273 h 273"/>
                  <a:gd name="T12" fmla="*/ 109 w 272"/>
                  <a:gd name="T13" fmla="*/ 271 h 273"/>
                  <a:gd name="T14" fmla="*/ 60 w 272"/>
                  <a:gd name="T15" fmla="*/ 251 h 273"/>
                  <a:gd name="T16" fmla="*/ 24 w 272"/>
                  <a:gd name="T17" fmla="*/ 213 h 273"/>
                  <a:gd name="T18" fmla="*/ 3 w 272"/>
                  <a:gd name="T19" fmla="*/ 165 h 273"/>
                  <a:gd name="T20" fmla="*/ 0 w 272"/>
                  <a:gd name="T21" fmla="*/ 137 h 273"/>
                  <a:gd name="T22" fmla="*/ 3 w 272"/>
                  <a:gd name="T23" fmla="*/ 109 h 273"/>
                  <a:gd name="T24" fmla="*/ 24 w 272"/>
                  <a:gd name="T25" fmla="*/ 60 h 273"/>
                  <a:gd name="T26" fmla="*/ 60 w 272"/>
                  <a:gd name="T27" fmla="*/ 24 h 273"/>
                  <a:gd name="T28" fmla="*/ 109 w 272"/>
                  <a:gd name="T29" fmla="*/ 3 h 273"/>
                  <a:gd name="T30" fmla="*/ 136 w 272"/>
                  <a:gd name="T31" fmla="*/ 0 h 273"/>
                  <a:gd name="T32" fmla="*/ 165 w 272"/>
                  <a:gd name="T33" fmla="*/ 3 h 273"/>
                  <a:gd name="T34" fmla="*/ 213 w 272"/>
                  <a:gd name="T35" fmla="*/ 24 h 273"/>
                  <a:gd name="T36" fmla="*/ 250 w 272"/>
                  <a:gd name="T37" fmla="*/ 60 h 273"/>
                  <a:gd name="T38" fmla="*/ 271 w 272"/>
                  <a:gd name="T39" fmla="*/ 109 h 273"/>
                  <a:gd name="T40" fmla="*/ 272 w 272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3">
                    <a:moveTo>
                      <a:pt x="272" y="137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2" name="Freeform 163">
                <a:extLst>
                  <a:ext uri="{FF2B5EF4-FFF2-40B4-BE49-F238E27FC236}">
                    <a16:creationId xmlns:a16="http://schemas.microsoft.com/office/drawing/2014/main" id="{7F005475-59E1-7B4D-0A3E-4127C809B72A}"/>
                  </a:ext>
                </a:extLst>
              </p:cNvPr>
              <p:cNvSpPr/>
              <p:nvPr/>
            </p:nvSpPr>
            <p:spPr bwMode="auto">
              <a:xfrm>
                <a:off x="5463556" y="2836127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0 w 273"/>
                  <a:gd name="T3" fmla="*/ 164 h 273"/>
                  <a:gd name="T4" fmla="*/ 249 w 273"/>
                  <a:gd name="T5" fmla="*/ 213 h 273"/>
                  <a:gd name="T6" fmla="*/ 213 w 273"/>
                  <a:gd name="T7" fmla="*/ 251 h 273"/>
                  <a:gd name="T8" fmla="*/ 164 w 273"/>
                  <a:gd name="T9" fmla="*/ 270 h 273"/>
                  <a:gd name="T10" fmla="*/ 137 w 273"/>
                  <a:gd name="T11" fmla="*/ 273 h 273"/>
                  <a:gd name="T12" fmla="*/ 108 w 273"/>
                  <a:gd name="T13" fmla="*/ 270 h 273"/>
                  <a:gd name="T14" fmla="*/ 60 w 273"/>
                  <a:gd name="T15" fmla="*/ 251 h 273"/>
                  <a:gd name="T16" fmla="*/ 22 w 273"/>
                  <a:gd name="T17" fmla="*/ 213 h 273"/>
                  <a:gd name="T18" fmla="*/ 2 w 273"/>
                  <a:gd name="T19" fmla="*/ 164 h 273"/>
                  <a:gd name="T20" fmla="*/ 0 w 273"/>
                  <a:gd name="T21" fmla="*/ 137 h 273"/>
                  <a:gd name="T22" fmla="*/ 2 w 273"/>
                  <a:gd name="T23" fmla="*/ 109 h 273"/>
                  <a:gd name="T24" fmla="*/ 22 w 273"/>
                  <a:gd name="T25" fmla="*/ 60 h 273"/>
                  <a:gd name="T26" fmla="*/ 60 w 273"/>
                  <a:gd name="T27" fmla="*/ 22 h 273"/>
                  <a:gd name="T28" fmla="*/ 108 w 273"/>
                  <a:gd name="T29" fmla="*/ 3 h 273"/>
                  <a:gd name="T30" fmla="*/ 137 w 273"/>
                  <a:gd name="T31" fmla="*/ 0 h 273"/>
                  <a:gd name="T32" fmla="*/ 164 w 273"/>
                  <a:gd name="T33" fmla="*/ 3 h 273"/>
                  <a:gd name="T34" fmla="*/ 213 w 273"/>
                  <a:gd name="T35" fmla="*/ 22 h 273"/>
                  <a:gd name="T36" fmla="*/ 249 w 273"/>
                  <a:gd name="T37" fmla="*/ 60 h 273"/>
                  <a:gd name="T38" fmla="*/ 270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1"/>
                    </a:lnTo>
                    <a:lnTo>
                      <a:pt x="164" y="270"/>
                    </a:lnTo>
                    <a:lnTo>
                      <a:pt x="137" y="273"/>
                    </a:lnTo>
                    <a:lnTo>
                      <a:pt x="108" y="270"/>
                    </a:lnTo>
                    <a:lnTo>
                      <a:pt x="60" y="251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3"/>
                    </a:lnTo>
                    <a:lnTo>
                      <a:pt x="137" y="0"/>
                    </a:lnTo>
                    <a:lnTo>
                      <a:pt x="164" y="3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3" name="Freeform 164">
                <a:extLst>
                  <a:ext uri="{FF2B5EF4-FFF2-40B4-BE49-F238E27FC236}">
                    <a16:creationId xmlns:a16="http://schemas.microsoft.com/office/drawing/2014/main" id="{96124A18-41A9-71A3-EA81-6720E3C125E9}"/>
                  </a:ext>
                </a:extLst>
              </p:cNvPr>
              <p:cNvSpPr/>
              <p:nvPr/>
            </p:nvSpPr>
            <p:spPr bwMode="auto">
              <a:xfrm>
                <a:off x="4280948" y="289469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4" name="Freeform 165">
                <a:extLst>
                  <a:ext uri="{FF2B5EF4-FFF2-40B4-BE49-F238E27FC236}">
                    <a16:creationId xmlns:a16="http://schemas.microsoft.com/office/drawing/2014/main" id="{CD382289-20C7-1155-86CC-58A96466D198}"/>
                  </a:ext>
                </a:extLst>
              </p:cNvPr>
              <p:cNvSpPr/>
              <p:nvPr/>
            </p:nvSpPr>
            <p:spPr bwMode="auto">
              <a:xfrm>
                <a:off x="4123360" y="3398144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0 h 272"/>
                  <a:gd name="T10" fmla="*/ 137 w 273"/>
                  <a:gd name="T11" fmla="*/ 272 h 272"/>
                  <a:gd name="T12" fmla="*/ 109 w 273"/>
                  <a:gd name="T13" fmla="*/ 270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7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7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7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5" name="Freeform 166">
                <a:extLst>
                  <a:ext uri="{FF2B5EF4-FFF2-40B4-BE49-F238E27FC236}">
                    <a16:creationId xmlns:a16="http://schemas.microsoft.com/office/drawing/2014/main" id="{BBAC493A-F9CB-4EA7-69B8-C9CACAD59BE5}"/>
                  </a:ext>
                </a:extLst>
              </p:cNvPr>
              <p:cNvSpPr/>
              <p:nvPr/>
            </p:nvSpPr>
            <p:spPr bwMode="auto">
              <a:xfrm>
                <a:off x="5227871" y="427952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2 h 272"/>
                  <a:gd name="T6" fmla="*/ 213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8 w 272"/>
                  <a:gd name="T13" fmla="*/ 269 h 272"/>
                  <a:gd name="T14" fmla="*/ 60 w 272"/>
                  <a:gd name="T15" fmla="*/ 248 h 272"/>
                  <a:gd name="T16" fmla="*/ 22 w 272"/>
                  <a:gd name="T17" fmla="*/ 212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7 h 272"/>
                  <a:gd name="T24" fmla="*/ 22 w 272"/>
                  <a:gd name="T25" fmla="*/ 58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58 h 272"/>
                  <a:gd name="T38" fmla="*/ 270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8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6" name="Freeform 167">
                <a:extLst>
                  <a:ext uri="{FF2B5EF4-FFF2-40B4-BE49-F238E27FC236}">
                    <a16:creationId xmlns:a16="http://schemas.microsoft.com/office/drawing/2014/main" id="{00D8CBE9-079B-A5EB-60BD-D1DA924D988D}"/>
                  </a:ext>
                </a:extLst>
              </p:cNvPr>
              <p:cNvSpPr/>
              <p:nvPr/>
            </p:nvSpPr>
            <p:spPr bwMode="auto">
              <a:xfrm>
                <a:off x="5650430" y="460724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50 h 272"/>
                  <a:gd name="T16" fmla="*/ 23 w 272"/>
                  <a:gd name="T17" fmla="*/ 212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3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3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3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7" name="Freeform 168">
                <a:extLst>
                  <a:ext uri="{FF2B5EF4-FFF2-40B4-BE49-F238E27FC236}">
                    <a16:creationId xmlns:a16="http://schemas.microsoft.com/office/drawing/2014/main" id="{8A26D73D-5398-7D6C-55EB-234C37ED0CF4}"/>
                  </a:ext>
                </a:extLst>
              </p:cNvPr>
              <p:cNvSpPr/>
              <p:nvPr/>
            </p:nvSpPr>
            <p:spPr bwMode="auto">
              <a:xfrm>
                <a:off x="4414828" y="439387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8" name="Freeform 169">
                <a:extLst>
                  <a:ext uri="{FF2B5EF4-FFF2-40B4-BE49-F238E27FC236}">
                    <a16:creationId xmlns:a16="http://schemas.microsoft.com/office/drawing/2014/main" id="{E9871562-A1A4-D0B8-43A0-9A9463793C8D}"/>
                  </a:ext>
                </a:extLst>
              </p:cNvPr>
              <p:cNvSpPr/>
              <p:nvPr/>
            </p:nvSpPr>
            <p:spPr bwMode="auto">
              <a:xfrm>
                <a:off x="5866591" y="4194452"/>
                <a:ext cx="132486" cy="131091"/>
              </a:xfrm>
              <a:custGeom>
                <a:avLst/>
                <a:gdLst>
                  <a:gd name="T0" fmla="*/ 377 w 377"/>
                  <a:gd name="T1" fmla="*/ 190 h 379"/>
                  <a:gd name="T2" fmla="*/ 377 w 377"/>
                  <a:gd name="T3" fmla="*/ 209 h 379"/>
                  <a:gd name="T4" fmla="*/ 369 w 377"/>
                  <a:gd name="T5" fmla="*/ 245 h 379"/>
                  <a:gd name="T6" fmla="*/ 355 w 377"/>
                  <a:gd name="T7" fmla="*/ 279 h 379"/>
                  <a:gd name="T8" fmla="*/ 334 w 377"/>
                  <a:gd name="T9" fmla="*/ 310 h 379"/>
                  <a:gd name="T10" fmla="*/ 308 w 377"/>
                  <a:gd name="T11" fmla="*/ 335 h 379"/>
                  <a:gd name="T12" fmla="*/ 279 w 377"/>
                  <a:gd name="T13" fmla="*/ 355 h 379"/>
                  <a:gd name="T14" fmla="*/ 245 w 377"/>
                  <a:gd name="T15" fmla="*/ 370 h 379"/>
                  <a:gd name="T16" fmla="*/ 207 w 377"/>
                  <a:gd name="T17" fmla="*/ 377 h 379"/>
                  <a:gd name="T18" fmla="*/ 188 w 377"/>
                  <a:gd name="T19" fmla="*/ 379 h 379"/>
                  <a:gd name="T20" fmla="*/ 168 w 377"/>
                  <a:gd name="T21" fmla="*/ 377 h 379"/>
                  <a:gd name="T22" fmla="*/ 132 w 377"/>
                  <a:gd name="T23" fmla="*/ 370 h 379"/>
                  <a:gd name="T24" fmla="*/ 98 w 377"/>
                  <a:gd name="T25" fmla="*/ 355 h 379"/>
                  <a:gd name="T26" fmla="*/ 69 w 377"/>
                  <a:gd name="T27" fmla="*/ 335 h 379"/>
                  <a:gd name="T28" fmla="*/ 43 w 377"/>
                  <a:gd name="T29" fmla="*/ 310 h 379"/>
                  <a:gd name="T30" fmla="*/ 22 w 377"/>
                  <a:gd name="T31" fmla="*/ 279 h 379"/>
                  <a:gd name="T32" fmla="*/ 8 w 377"/>
                  <a:gd name="T33" fmla="*/ 245 h 379"/>
                  <a:gd name="T34" fmla="*/ 0 w 377"/>
                  <a:gd name="T35" fmla="*/ 209 h 379"/>
                  <a:gd name="T36" fmla="*/ 0 w 377"/>
                  <a:gd name="T37" fmla="*/ 190 h 379"/>
                  <a:gd name="T38" fmla="*/ 0 w 377"/>
                  <a:gd name="T39" fmla="*/ 170 h 379"/>
                  <a:gd name="T40" fmla="*/ 8 w 377"/>
                  <a:gd name="T41" fmla="*/ 133 h 379"/>
                  <a:gd name="T42" fmla="*/ 22 w 377"/>
                  <a:gd name="T43" fmla="*/ 99 h 379"/>
                  <a:gd name="T44" fmla="*/ 43 w 377"/>
                  <a:gd name="T45" fmla="*/ 69 h 379"/>
                  <a:gd name="T46" fmla="*/ 69 w 377"/>
                  <a:gd name="T47" fmla="*/ 43 h 379"/>
                  <a:gd name="T48" fmla="*/ 98 w 377"/>
                  <a:gd name="T49" fmla="*/ 24 h 379"/>
                  <a:gd name="T50" fmla="*/ 132 w 377"/>
                  <a:gd name="T51" fmla="*/ 8 h 379"/>
                  <a:gd name="T52" fmla="*/ 168 w 377"/>
                  <a:gd name="T53" fmla="*/ 2 h 379"/>
                  <a:gd name="T54" fmla="*/ 188 w 377"/>
                  <a:gd name="T55" fmla="*/ 0 h 379"/>
                  <a:gd name="T56" fmla="*/ 207 w 377"/>
                  <a:gd name="T57" fmla="*/ 2 h 379"/>
                  <a:gd name="T58" fmla="*/ 245 w 377"/>
                  <a:gd name="T59" fmla="*/ 8 h 379"/>
                  <a:gd name="T60" fmla="*/ 279 w 377"/>
                  <a:gd name="T61" fmla="*/ 24 h 379"/>
                  <a:gd name="T62" fmla="*/ 308 w 377"/>
                  <a:gd name="T63" fmla="*/ 43 h 379"/>
                  <a:gd name="T64" fmla="*/ 334 w 377"/>
                  <a:gd name="T65" fmla="*/ 69 h 379"/>
                  <a:gd name="T66" fmla="*/ 355 w 377"/>
                  <a:gd name="T67" fmla="*/ 99 h 379"/>
                  <a:gd name="T68" fmla="*/ 369 w 377"/>
                  <a:gd name="T69" fmla="*/ 133 h 379"/>
                  <a:gd name="T70" fmla="*/ 377 w 377"/>
                  <a:gd name="T71" fmla="*/ 170 h 379"/>
                  <a:gd name="T72" fmla="*/ 377 w 377"/>
                  <a:gd name="T73" fmla="*/ 19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77" h="379">
                    <a:moveTo>
                      <a:pt x="377" y="190"/>
                    </a:moveTo>
                    <a:lnTo>
                      <a:pt x="377" y="209"/>
                    </a:lnTo>
                    <a:lnTo>
                      <a:pt x="369" y="245"/>
                    </a:lnTo>
                    <a:lnTo>
                      <a:pt x="355" y="279"/>
                    </a:lnTo>
                    <a:lnTo>
                      <a:pt x="334" y="310"/>
                    </a:lnTo>
                    <a:lnTo>
                      <a:pt x="308" y="335"/>
                    </a:lnTo>
                    <a:lnTo>
                      <a:pt x="279" y="355"/>
                    </a:lnTo>
                    <a:lnTo>
                      <a:pt x="245" y="370"/>
                    </a:lnTo>
                    <a:lnTo>
                      <a:pt x="207" y="377"/>
                    </a:lnTo>
                    <a:lnTo>
                      <a:pt x="188" y="379"/>
                    </a:lnTo>
                    <a:lnTo>
                      <a:pt x="168" y="377"/>
                    </a:lnTo>
                    <a:lnTo>
                      <a:pt x="132" y="370"/>
                    </a:lnTo>
                    <a:lnTo>
                      <a:pt x="98" y="355"/>
                    </a:lnTo>
                    <a:lnTo>
                      <a:pt x="69" y="335"/>
                    </a:lnTo>
                    <a:lnTo>
                      <a:pt x="43" y="310"/>
                    </a:lnTo>
                    <a:lnTo>
                      <a:pt x="22" y="279"/>
                    </a:lnTo>
                    <a:lnTo>
                      <a:pt x="8" y="245"/>
                    </a:lnTo>
                    <a:lnTo>
                      <a:pt x="0" y="209"/>
                    </a:lnTo>
                    <a:lnTo>
                      <a:pt x="0" y="190"/>
                    </a:lnTo>
                    <a:lnTo>
                      <a:pt x="0" y="170"/>
                    </a:lnTo>
                    <a:lnTo>
                      <a:pt x="8" y="133"/>
                    </a:lnTo>
                    <a:lnTo>
                      <a:pt x="22" y="99"/>
                    </a:lnTo>
                    <a:lnTo>
                      <a:pt x="43" y="69"/>
                    </a:lnTo>
                    <a:lnTo>
                      <a:pt x="69" y="43"/>
                    </a:lnTo>
                    <a:lnTo>
                      <a:pt x="98" y="24"/>
                    </a:lnTo>
                    <a:lnTo>
                      <a:pt x="132" y="8"/>
                    </a:lnTo>
                    <a:lnTo>
                      <a:pt x="168" y="2"/>
                    </a:lnTo>
                    <a:lnTo>
                      <a:pt x="188" y="0"/>
                    </a:lnTo>
                    <a:lnTo>
                      <a:pt x="207" y="2"/>
                    </a:lnTo>
                    <a:lnTo>
                      <a:pt x="245" y="8"/>
                    </a:lnTo>
                    <a:lnTo>
                      <a:pt x="279" y="24"/>
                    </a:lnTo>
                    <a:lnTo>
                      <a:pt x="308" y="43"/>
                    </a:lnTo>
                    <a:lnTo>
                      <a:pt x="334" y="69"/>
                    </a:lnTo>
                    <a:lnTo>
                      <a:pt x="355" y="99"/>
                    </a:lnTo>
                    <a:lnTo>
                      <a:pt x="369" y="133"/>
                    </a:lnTo>
                    <a:lnTo>
                      <a:pt x="377" y="170"/>
                    </a:lnTo>
                    <a:lnTo>
                      <a:pt x="377" y="19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9" name="Freeform 170">
                <a:extLst>
                  <a:ext uri="{FF2B5EF4-FFF2-40B4-BE49-F238E27FC236}">
                    <a16:creationId xmlns:a16="http://schemas.microsoft.com/office/drawing/2014/main" id="{F7F093A7-8EBE-BABC-B0A3-82B7E8FEED20}"/>
                  </a:ext>
                </a:extLst>
              </p:cNvPr>
              <p:cNvSpPr/>
              <p:nvPr/>
            </p:nvSpPr>
            <p:spPr bwMode="auto">
              <a:xfrm>
                <a:off x="4670037" y="3671483"/>
                <a:ext cx="65546" cy="65546"/>
              </a:xfrm>
              <a:custGeom>
                <a:avLst/>
                <a:gdLst>
                  <a:gd name="T0" fmla="*/ 189 w 189"/>
                  <a:gd name="T1" fmla="*/ 94 h 188"/>
                  <a:gd name="T2" fmla="*/ 188 w 189"/>
                  <a:gd name="T3" fmla="*/ 114 h 188"/>
                  <a:gd name="T4" fmla="*/ 174 w 189"/>
                  <a:gd name="T5" fmla="*/ 147 h 188"/>
                  <a:gd name="T6" fmla="*/ 148 w 189"/>
                  <a:gd name="T7" fmla="*/ 172 h 188"/>
                  <a:gd name="T8" fmla="*/ 114 w 189"/>
                  <a:gd name="T9" fmla="*/ 186 h 188"/>
                  <a:gd name="T10" fmla="*/ 95 w 189"/>
                  <a:gd name="T11" fmla="*/ 188 h 188"/>
                  <a:gd name="T12" fmla="*/ 75 w 189"/>
                  <a:gd name="T13" fmla="*/ 186 h 188"/>
                  <a:gd name="T14" fmla="*/ 42 w 189"/>
                  <a:gd name="T15" fmla="*/ 172 h 188"/>
                  <a:gd name="T16" fmla="*/ 16 w 189"/>
                  <a:gd name="T17" fmla="*/ 147 h 188"/>
                  <a:gd name="T18" fmla="*/ 1 w 189"/>
                  <a:gd name="T19" fmla="*/ 114 h 188"/>
                  <a:gd name="T20" fmla="*/ 0 w 189"/>
                  <a:gd name="T21" fmla="*/ 94 h 188"/>
                  <a:gd name="T22" fmla="*/ 1 w 189"/>
                  <a:gd name="T23" fmla="*/ 75 h 188"/>
                  <a:gd name="T24" fmla="*/ 16 w 189"/>
                  <a:gd name="T25" fmla="*/ 41 h 188"/>
                  <a:gd name="T26" fmla="*/ 42 w 189"/>
                  <a:gd name="T27" fmla="*/ 15 h 188"/>
                  <a:gd name="T28" fmla="*/ 75 w 189"/>
                  <a:gd name="T29" fmla="*/ 1 h 188"/>
                  <a:gd name="T30" fmla="*/ 95 w 189"/>
                  <a:gd name="T31" fmla="*/ 0 h 188"/>
                  <a:gd name="T32" fmla="*/ 114 w 189"/>
                  <a:gd name="T33" fmla="*/ 1 h 188"/>
                  <a:gd name="T34" fmla="*/ 148 w 189"/>
                  <a:gd name="T35" fmla="*/ 15 h 188"/>
                  <a:gd name="T36" fmla="*/ 174 w 189"/>
                  <a:gd name="T37" fmla="*/ 41 h 188"/>
                  <a:gd name="T38" fmla="*/ 188 w 189"/>
                  <a:gd name="T39" fmla="*/ 75 h 188"/>
                  <a:gd name="T40" fmla="*/ 189 w 189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88">
                    <a:moveTo>
                      <a:pt x="189" y="94"/>
                    </a:moveTo>
                    <a:lnTo>
                      <a:pt x="188" y="114"/>
                    </a:lnTo>
                    <a:lnTo>
                      <a:pt x="174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1" y="114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4" y="41"/>
                    </a:lnTo>
                    <a:lnTo>
                      <a:pt x="188" y="75"/>
                    </a:lnTo>
                    <a:lnTo>
                      <a:pt x="189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0" name="Freeform 171">
                <a:extLst>
                  <a:ext uri="{FF2B5EF4-FFF2-40B4-BE49-F238E27FC236}">
                    <a16:creationId xmlns:a16="http://schemas.microsoft.com/office/drawing/2014/main" id="{0681A879-BF92-1030-80AF-6A0F7BB057A3}"/>
                  </a:ext>
                </a:extLst>
              </p:cNvPr>
              <p:cNvSpPr/>
              <p:nvPr/>
            </p:nvSpPr>
            <p:spPr bwMode="auto">
              <a:xfrm>
                <a:off x="4767658" y="3382804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3 h 188"/>
                  <a:gd name="T4" fmla="*/ 172 w 188"/>
                  <a:gd name="T5" fmla="*/ 146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1 w 188"/>
                  <a:gd name="T19" fmla="*/ 113 h 188"/>
                  <a:gd name="T20" fmla="*/ 0 w 188"/>
                  <a:gd name="T21" fmla="*/ 94 h 188"/>
                  <a:gd name="T22" fmla="*/ 1 w 188"/>
                  <a:gd name="T23" fmla="*/ 75 h 188"/>
                  <a:gd name="T24" fmla="*/ 16 w 188"/>
                  <a:gd name="T25" fmla="*/ 41 h 188"/>
                  <a:gd name="T26" fmla="*/ 41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2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3"/>
                    </a:lnTo>
                    <a:lnTo>
                      <a:pt x="172" y="146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1" y="113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1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2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1" name="Freeform 172">
                <a:extLst>
                  <a:ext uri="{FF2B5EF4-FFF2-40B4-BE49-F238E27FC236}">
                    <a16:creationId xmlns:a16="http://schemas.microsoft.com/office/drawing/2014/main" id="{E13D5F4F-20C4-3C59-D186-103268A20959}"/>
                  </a:ext>
                </a:extLst>
              </p:cNvPr>
              <p:cNvSpPr/>
              <p:nvPr/>
            </p:nvSpPr>
            <p:spPr bwMode="auto">
              <a:xfrm>
                <a:off x="5294810" y="3919021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4 h 188"/>
                  <a:gd name="T4" fmla="*/ 173 w 188"/>
                  <a:gd name="T5" fmla="*/ 147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2 w 188"/>
                  <a:gd name="T15" fmla="*/ 172 h 188"/>
                  <a:gd name="T16" fmla="*/ 16 w 188"/>
                  <a:gd name="T17" fmla="*/ 147 h 188"/>
                  <a:gd name="T18" fmla="*/ 2 w 188"/>
                  <a:gd name="T19" fmla="*/ 114 h 188"/>
                  <a:gd name="T20" fmla="*/ 0 w 188"/>
                  <a:gd name="T21" fmla="*/ 94 h 188"/>
                  <a:gd name="T22" fmla="*/ 2 w 188"/>
                  <a:gd name="T23" fmla="*/ 75 h 188"/>
                  <a:gd name="T24" fmla="*/ 16 w 188"/>
                  <a:gd name="T25" fmla="*/ 41 h 188"/>
                  <a:gd name="T26" fmla="*/ 42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3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4"/>
                    </a:lnTo>
                    <a:lnTo>
                      <a:pt x="173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2" y="114"/>
                    </a:lnTo>
                    <a:lnTo>
                      <a:pt x="0" y="94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2" name="Freeform 174">
                <a:extLst>
                  <a:ext uri="{FF2B5EF4-FFF2-40B4-BE49-F238E27FC236}">
                    <a16:creationId xmlns:a16="http://schemas.microsoft.com/office/drawing/2014/main" id="{A3046413-F643-E4D7-636F-8BC17D0BE06C}"/>
                  </a:ext>
                </a:extLst>
              </p:cNvPr>
              <p:cNvSpPr/>
              <p:nvPr/>
            </p:nvSpPr>
            <p:spPr bwMode="auto">
              <a:xfrm>
                <a:off x="3974139" y="3965740"/>
                <a:ext cx="96227" cy="93438"/>
              </a:xfrm>
              <a:custGeom>
                <a:avLst/>
                <a:gdLst>
                  <a:gd name="T0" fmla="*/ 272 w 272"/>
                  <a:gd name="T1" fmla="*/ 137 h 271"/>
                  <a:gd name="T2" fmla="*/ 271 w 272"/>
                  <a:gd name="T3" fmla="*/ 164 h 271"/>
                  <a:gd name="T4" fmla="*/ 250 w 272"/>
                  <a:gd name="T5" fmla="*/ 213 h 271"/>
                  <a:gd name="T6" fmla="*/ 213 w 272"/>
                  <a:gd name="T7" fmla="*/ 249 h 271"/>
                  <a:gd name="T8" fmla="*/ 163 w 272"/>
                  <a:gd name="T9" fmla="*/ 270 h 271"/>
                  <a:gd name="T10" fmla="*/ 136 w 272"/>
                  <a:gd name="T11" fmla="*/ 271 h 271"/>
                  <a:gd name="T12" fmla="*/ 109 w 272"/>
                  <a:gd name="T13" fmla="*/ 270 h 271"/>
                  <a:gd name="T14" fmla="*/ 60 w 272"/>
                  <a:gd name="T15" fmla="*/ 249 h 271"/>
                  <a:gd name="T16" fmla="*/ 22 w 272"/>
                  <a:gd name="T17" fmla="*/ 213 h 271"/>
                  <a:gd name="T18" fmla="*/ 3 w 272"/>
                  <a:gd name="T19" fmla="*/ 164 h 271"/>
                  <a:gd name="T20" fmla="*/ 0 w 272"/>
                  <a:gd name="T21" fmla="*/ 137 h 271"/>
                  <a:gd name="T22" fmla="*/ 3 w 272"/>
                  <a:gd name="T23" fmla="*/ 108 h 271"/>
                  <a:gd name="T24" fmla="*/ 22 w 272"/>
                  <a:gd name="T25" fmla="*/ 59 h 271"/>
                  <a:gd name="T26" fmla="*/ 60 w 272"/>
                  <a:gd name="T27" fmla="*/ 22 h 271"/>
                  <a:gd name="T28" fmla="*/ 109 w 272"/>
                  <a:gd name="T29" fmla="*/ 2 h 271"/>
                  <a:gd name="T30" fmla="*/ 136 w 272"/>
                  <a:gd name="T31" fmla="*/ 0 h 271"/>
                  <a:gd name="T32" fmla="*/ 163 w 272"/>
                  <a:gd name="T33" fmla="*/ 2 h 271"/>
                  <a:gd name="T34" fmla="*/ 213 w 272"/>
                  <a:gd name="T35" fmla="*/ 22 h 271"/>
                  <a:gd name="T36" fmla="*/ 250 w 272"/>
                  <a:gd name="T37" fmla="*/ 59 h 271"/>
                  <a:gd name="T38" fmla="*/ 271 w 272"/>
                  <a:gd name="T39" fmla="*/ 108 h 271"/>
                  <a:gd name="T40" fmla="*/ 272 w 272"/>
                  <a:gd name="T41" fmla="*/ 13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1">
                    <a:moveTo>
                      <a:pt x="272" y="137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1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3" y="164"/>
                    </a:lnTo>
                    <a:lnTo>
                      <a:pt x="0" y="137"/>
                    </a:lnTo>
                    <a:lnTo>
                      <a:pt x="3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3" name="Freeform 176">
                <a:extLst>
                  <a:ext uri="{FF2B5EF4-FFF2-40B4-BE49-F238E27FC236}">
                    <a16:creationId xmlns:a16="http://schemas.microsoft.com/office/drawing/2014/main" id="{28D2B2C2-EE8B-DC56-C112-FBBAAB94308B}"/>
                  </a:ext>
                </a:extLst>
              </p:cNvPr>
              <p:cNvSpPr/>
              <p:nvPr/>
            </p:nvSpPr>
            <p:spPr bwMode="auto">
              <a:xfrm>
                <a:off x="5329676" y="365544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4" name="Freeform 177">
                <a:extLst>
                  <a:ext uri="{FF2B5EF4-FFF2-40B4-BE49-F238E27FC236}">
                    <a16:creationId xmlns:a16="http://schemas.microsoft.com/office/drawing/2014/main" id="{FA33F935-4DA5-EA05-4297-A7DFA55798F3}"/>
                  </a:ext>
                </a:extLst>
              </p:cNvPr>
              <p:cNvSpPr/>
              <p:nvPr/>
            </p:nvSpPr>
            <p:spPr bwMode="auto">
              <a:xfrm>
                <a:off x="6496943" y="4343672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5" name="Freeform 179">
                <a:extLst>
                  <a:ext uri="{FF2B5EF4-FFF2-40B4-BE49-F238E27FC236}">
                    <a16:creationId xmlns:a16="http://schemas.microsoft.com/office/drawing/2014/main" id="{CED9FD41-6E8C-CCB8-8136-95E302193D24}"/>
                  </a:ext>
                </a:extLst>
              </p:cNvPr>
              <p:cNvSpPr/>
              <p:nvPr/>
            </p:nvSpPr>
            <p:spPr bwMode="auto">
              <a:xfrm>
                <a:off x="5476107" y="5517913"/>
                <a:ext cx="66940" cy="66940"/>
              </a:xfrm>
              <a:custGeom>
                <a:avLst/>
                <a:gdLst>
                  <a:gd name="T0" fmla="*/ 192 w 192"/>
                  <a:gd name="T1" fmla="*/ 96 h 191"/>
                  <a:gd name="T2" fmla="*/ 190 w 192"/>
                  <a:gd name="T3" fmla="*/ 116 h 191"/>
                  <a:gd name="T4" fmla="*/ 175 w 192"/>
                  <a:gd name="T5" fmla="*/ 149 h 191"/>
                  <a:gd name="T6" fmla="*/ 149 w 192"/>
                  <a:gd name="T7" fmla="*/ 175 h 191"/>
                  <a:gd name="T8" fmla="*/ 115 w 192"/>
                  <a:gd name="T9" fmla="*/ 189 h 191"/>
                  <a:gd name="T10" fmla="*/ 96 w 192"/>
                  <a:gd name="T11" fmla="*/ 191 h 191"/>
                  <a:gd name="T12" fmla="*/ 76 w 192"/>
                  <a:gd name="T13" fmla="*/ 189 h 191"/>
                  <a:gd name="T14" fmla="*/ 41 w 192"/>
                  <a:gd name="T15" fmla="*/ 175 h 191"/>
                  <a:gd name="T16" fmla="*/ 15 w 192"/>
                  <a:gd name="T17" fmla="*/ 149 h 191"/>
                  <a:gd name="T18" fmla="*/ 1 w 192"/>
                  <a:gd name="T19" fmla="*/ 116 h 191"/>
                  <a:gd name="T20" fmla="*/ 0 w 192"/>
                  <a:gd name="T21" fmla="*/ 96 h 191"/>
                  <a:gd name="T22" fmla="*/ 1 w 192"/>
                  <a:gd name="T23" fmla="*/ 77 h 191"/>
                  <a:gd name="T24" fmla="*/ 15 w 192"/>
                  <a:gd name="T25" fmla="*/ 42 h 191"/>
                  <a:gd name="T26" fmla="*/ 41 w 192"/>
                  <a:gd name="T27" fmla="*/ 16 h 191"/>
                  <a:gd name="T28" fmla="*/ 76 w 192"/>
                  <a:gd name="T29" fmla="*/ 2 h 191"/>
                  <a:gd name="T30" fmla="*/ 96 w 192"/>
                  <a:gd name="T31" fmla="*/ 0 h 191"/>
                  <a:gd name="T32" fmla="*/ 115 w 192"/>
                  <a:gd name="T33" fmla="*/ 2 h 191"/>
                  <a:gd name="T34" fmla="*/ 149 w 192"/>
                  <a:gd name="T35" fmla="*/ 16 h 191"/>
                  <a:gd name="T36" fmla="*/ 175 w 192"/>
                  <a:gd name="T37" fmla="*/ 42 h 191"/>
                  <a:gd name="T38" fmla="*/ 190 w 192"/>
                  <a:gd name="T39" fmla="*/ 77 h 191"/>
                  <a:gd name="T40" fmla="*/ 192 w 192"/>
                  <a:gd name="T41" fmla="*/ 9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2" h="191">
                    <a:moveTo>
                      <a:pt x="192" y="96"/>
                    </a:moveTo>
                    <a:lnTo>
                      <a:pt x="190" y="116"/>
                    </a:lnTo>
                    <a:lnTo>
                      <a:pt x="175" y="149"/>
                    </a:lnTo>
                    <a:lnTo>
                      <a:pt x="149" y="175"/>
                    </a:lnTo>
                    <a:lnTo>
                      <a:pt x="115" y="189"/>
                    </a:lnTo>
                    <a:lnTo>
                      <a:pt x="96" y="191"/>
                    </a:lnTo>
                    <a:lnTo>
                      <a:pt x="76" y="189"/>
                    </a:lnTo>
                    <a:lnTo>
                      <a:pt x="41" y="175"/>
                    </a:lnTo>
                    <a:lnTo>
                      <a:pt x="15" y="149"/>
                    </a:lnTo>
                    <a:lnTo>
                      <a:pt x="1" y="116"/>
                    </a:lnTo>
                    <a:lnTo>
                      <a:pt x="0" y="96"/>
                    </a:lnTo>
                    <a:lnTo>
                      <a:pt x="1" y="77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6" y="2"/>
                    </a:lnTo>
                    <a:lnTo>
                      <a:pt x="96" y="0"/>
                    </a:lnTo>
                    <a:lnTo>
                      <a:pt x="115" y="2"/>
                    </a:lnTo>
                    <a:lnTo>
                      <a:pt x="149" y="16"/>
                    </a:lnTo>
                    <a:lnTo>
                      <a:pt x="175" y="42"/>
                    </a:lnTo>
                    <a:lnTo>
                      <a:pt x="190" y="77"/>
                    </a:lnTo>
                    <a:lnTo>
                      <a:pt x="192" y="9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6" name="Freeform 180">
                <a:extLst>
                  <a:ext uri="{FF2B5EF4-FFF2-40B4-BE49-F238E27FC236}">
                    <a16:creationId xmlns:a16="http://schemas.microsoft.com/office/drawing/2014/main" id="{90C20D3F-5713-C4FE-A76F-0EAFA389D104}"/>
                  </a:ext>
                </a:extLst>
              </p:cNvPr>
              <p:cNvSpPr/>
              <p:nvPr/>
            </p:nvSpPr>
            <p:spPr bwMode="auto">
              <a:xfrm>
                <a:off x="6053465" y="5353352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3 h 272"/>
                  <a:gd name="T4" fmla="*/ 249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3 h 272"/>
                  <a:gd name="T36" fmla="*/ 249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3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3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7" name="Freeform 168">
                <a:extLst>
                  <a:ext uri="{FF2B5EF4-FFF2-40B4-BE49-F238E27FC236}">
                    <a16:creationId xmlns:a16="http://schemas.microsoft.com/office/drawing/2014/main" id="{A2160466-3BEF-2C28-329F-BD0F7A311153}"/>
                  </a:ext>
                </a:extLst>
              </p:cNvPr>
              <p:cNvSpPr/>
              <p:nvPr/>
            </p:nvSpPr>
            <p:spPr bwMode="auto">
              <a:xfrm>
                <a:off x="4565443" y="498797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8" name="Freeform 177">
                <a:extLst>
                  <a:ext uri="{FF2B5EF4-FFF2-40B4-BE49-F238E27FC236}">
                    <a16:creationId xmlns:a16="http://schemas.microsoft.com/office/drawing/2014/main" id="{C30DF756-4A3B-653C-6962-AB57CE943125}"/>
                  </a:ext>
                </a:extLst>
              </p:cNvPr>
              <p:cNvSpPr/>
              <p:nvPr/>
            </p:nvSpPr>
            <p:spPr bwMode="auto">
              <a:xfrm>
                <a:off x="6637796" y="5500480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9" name="Freeform 148">
                <a:extLst>
                  <a:ext uri="{FF2B5EF4-FFF2-40B4-BE49-F238E27FC236}">
                    <a16:creationId xmlns:a16="http://schemas.microsoft.com/office/drawing/2014/main" id="{B0E43CFF-7919-6FEA-9C1B-DA470CE7D974}"/>
                  </a:ext>
                </a:extLst>
              </p:cNvPr>
              <p:cNvSpPr/>
              <p:nvPr/>
            </p:nvSpPr>
            <p:spPr bwMode="auto">
              <a:xfrm>
                <a:off x="8113268" y="395946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0" name="Freeform 164">
                <a:extLst>
                  <a:ext uri="{FF2B5EF4-FFF2-40B4-BE49-F238E27FC236}">
                    <a16:creationId xmlns:a16="http://schemas.microsoft.com/office/drawing/2014/main" id="{AFE2559E-31EF-38D1-F0E5-D17EF7599B4C}"/>
                  </a:ext>
                </a:extLst>
              </p:cNvPr>
              <p:cNvSpPr/>
              <p:nvPr/>
            </p:nvSpPr>
            <p:spPr bwMode="auto">
              <a:xfrm>
                <a:off x="3982507" y="292049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1" name="Freeform 137">
                <a:extLst>
                  <a:ext uri="{FF2B5EF4-FFF2-40B4-BE49-F238E27FC236}">
                    <a16:creationId xmlns:a16="http://schemas.microsoft.com/office/drawing/2014/main" id="{B6BE8170-880A-D3BA-6533-A361D1D128DF}"/>
                  </a:ext>
                </a:extLst>
              </p:cNvPr>
              <p:cNvSpPr/>
              <p:nvPr/>
            </p:nvSpPr>
            <p:spPr bwMode="auto">
              <a:xfrm>
                <a:off x="7527542" y="190593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2" name="Freeform 155">
                <a:extLst>
                  <a:ext uri="{FF2B5EF4-FFF2-40B4-BE49-F238E27FC236}">
                    <a16:creationId xmlns:a16="http://schemas.microsoft.com/office/drawing/2014/main" id="{EB4B5109-8700-7ECB-7FA5-7DE79152BC2A}"/>
                  </a:ext>
                </a:extLst>
              </p:cNvPr>
              <p:cNvSpPr/>
              <p:nvPr/>
            </p:nvSpPr>
            <p:spPr bwMode="auto">
              <a:xfrm>
                <a:off x="5459372" y="1360656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3" name="Freeform 176">
                <a:extLst>
                  <a:ext uri="{FF2B5EF4-FFF2-40B4-BE49-F238E27FC236}">
                    <a16:creationId xmlns:a16="http://schemas.microsoft.com/office/drawing/2014/main" id="{5DFD3DB5-37B0-643B-AD44-B860BE0ED89E}"/>
                  </a:ext>
                </a:extLst>
              </p:cNvPr>
              <p:cNvSpPr/>
              <p:nvPr/>
            </p:nvSpPr>
            <p:spPr bwMode="auto">
              <a:xfrm>
                <a:off x="6310765" y="366311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</p:grpSp>
      <p:graphicFrame>
        <p:nvGraphicFramePr>
          <p:cNvPr id="248" name="Diagram 215">
            <a:extLst>
              <a:ext uri="{FF2B5EF4-FFF2-40B4-BE49-F238E27FC236}">
                <a16:creationId xmlns:a16="http://schemas.microsoft.com/office/drawing/2014/main" id="{509FE4D2-0B02-4E03-B1BE-CEB745C151A9}"/>
              </a:ext>
            </a:extLst>
          </p:cNvPr>
          <p:cNvGraphicFramePr/>
          <p:nvPr/>
        </p:nvGraphicFramePr>
        <p:xfrm>
          <a:off x="1648469" y="1933717"/>
          <a:ext cx="5704822" cy="3827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27CDCECD-63B9-F39B-DAC3-CEA5722BCE4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22617" y="6644865"/>
            <a:ext cx="6730800" cy="286705"/>
          </a:xfrm>
        </p:spPr>
        <p:txBody>
          <a:bodyPr/>
          <a:lstStyle/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C9EB833C-6EAE-9568-88B7-6BEED8A18F36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2458612" y="1040262"/>
            <a:ext cx="4234105" cy="646331"/>
          </a:xfrm>
        </p:spPr>
        <p:txBody>
          <a:bodyPr/>
          <a:lstStyle/>
          <a:p>
            <a:r>
              <a:rPr lang="en-GB" dirty="0">
                <a:solidFill>
                  <a:srgbClr val="7F7F7F"/>
                </a:solidFill>
                <a:latin typeface="Montserrat SemiBold" panose="00000700000000000000" pitchFamily="2" charset="0"/>
              </a:rPr>
              <a:t>Building Trustworthy AI for Healthcare Professionals</a:t>
            </a:r>
            <a:endParaRPr lang="es-ES" dirty="0">
              <a:solidFill>
                <a:srgbClr val="7F7F7F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0" name="Marcador de texto 39">
            <a:extLst>
              <a:ext uri="{FF2B5EF4-FFF2-40B4-BE49-F238E27FC236}">
                <a16:creationId xmlns:a16="http://schemas.microsoft.com/office/drawing/2014/main" id="{6BB19FA0-A56E-5585-3D92-746A5300E9A1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2539337" y="1693651"/>
            <a:ext cx="3923085" cy="286232"/>
          </a:xfrm>
        </p:spPr>
        <p:txBody>
          <a:bodyPr/>
          <a:lstStyle/>
          <a:p>
            <a:r>
              <a:rPr lang="es-ES" dirty="0" err="1">
                <a:solidFill>
                  <a:schemeClr val="bg2">
                    <a:lumMod val="75000"/>
                  </a:schemeClr>
                </a:solidFill>
              </a:rPr>
              <a:t>Understanding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75000"/>
                  </a:schemeClr>
                </a:solidFill>
              </a:rPr>
              <a:t>the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75000"/>
                  </a:schemeClr>
                </a:solidFill>
              </a:rPr>
              <a:t>why’s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 and </a:t>
            </a:r>
            <a:r>
              <a:rPr lang="es-ES" dirty="0" err="1">
                <a:solidFill>
                  <a:schemeClr val="bg2">
                    <a:lumMod val="75000"/>
                  </a:schemeClr>
                </a:solidFill>
              </a:rPr>
              <a:t>the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75000"/>
                  </a:schemeClr>
                </a:solidFill>
              </a:rPr>
              <a:t>how’s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1" name="Marcador de texto 26">
            <a:extLst>
              <a:ext uri="{FF2B5EF4-FFF2-40B4-BE49-F238E27FC236}">
                <a16:creationId xmlns:a16="http://schemas.microsoft.com/office/drawing/2014/main" id="{900E3B2D-529F-EE51-0BA2-28A190469505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6941824" y="4619101"/>
            <a:ext cx="1708964" cy="480131"/>
          </a:xfrm>
        </p:spPr>
        <p:txBody>
          <a:bodyPr/>
          <a:lstStyle/>
          <a:p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DOCTORS</a:t>
            </a:r>
          </a:p>
        </p:txBody>
      </p:sp>
      <p:sp>
        <p:nvSpPr>
          <p:cNvPr id="142" name="Marcador de texto 27">
            <a:extLst>
              <a:ext uri="{FF2B5EF4-FFF2-40B4-BE49-F238E27FC236}">
                <a16:creationId xmlns:a16="http://schemas.microsoft.com/office/drawing/2014/main" id="{991F0D1F-EAFC-0A2A-45A3-6DB896915BF2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6941824" y="5089310"/>
            <a:ext cx="1842484" cy="1236942"/>
          </a:xfrm>
        </p:spPr>
        <p:txBody>
          <a:bodyPr/>
          <a:lstStyle/>
          <a:p>
            <a:r>
              <a:rPr lang="es-ES" sz="1100" b="1" dirty="0" err="1"/>
              <a:t>Close</a:t>
            </a:r>
            <a:r>
              <a:rPr lang="es-ES" sz="1100" b="1" dirty="0"/>
              <a:t> </a:t>
            </a:r>
            <a:r>
              <a:rPr lang="es-ES" sz="1100" b="1" dirty="0" err="1"/>
              <a:t>collaboration</a:t>
            </a:r>
            <a:r>
              <a:rPr lang="es-ES" sz="1100" b="1" dirty="0"/>
              <a:t> </a:t>
            </a:r>
            <a:r>
              <a:rPr lang="es-ES" sz="1100" b="1" dirty="0" err="1"/>
              <a:t>with</a:t>
            </a:r>
            <a:r>
              <a:rPr lang="es-ES" sz="1100" b="1" dirty="0"/>
              <a:t> </a:t>
            </a:r>
            <a:r>
              <a:rPr lang="es-ES" sz="1100" b="1" dirty="0" err="1"/>
              <a:t>health</a:t>
            </a:r>
            <a:r>
              <a:rPr lang="es-ES" sz="1100" b="1" dirty="0"/>
              <a:t> </a:t>
            </a:r>
            <a:r>
              <a:rPr lang="es-ES" sz="1100" b="1" dirty="0" err="1"/>
              <a:t>professionals</a:t>
            </a:r>
            <a:r>
              <a:rPr lang="es-ES" sz="1100" dirty="0"/>
              <a:t> </a:t>
            </a:r>
            <a:r>
              <a:rPr lang="es-ES" sz="1100" dirty="0" err="1"/>
              <a:t>to</a:t>
            </a:r>
            <a:r>
              <a:rPr lang="es-ES" sz="1100" dirty="0"/>
              <a:t> </a:t>
            </a:r>
            <a:r>
              <a:rPr lang="es-ES" sz="1100" dirty="0" err="1"/>
              <a:t>improve</a:t>
            </a:r>
            <a:r>
              <a:rPr lang="es-ES" sz="1100" dirty="0"/>
              <a:t> </a:t>
            </a:r>
            <a:r>
              <a:rPr lang="es-ES" sz="1100" dirty="0" err="1"/>
              <a:t>the</a:t>
            </a:r>
            <a:r>
              <a:rPr lang="es-ES" sz="1100" dirty="0"/>
              <a:t> </a:t>
            </a:r>
            <a:r>
              <a:rPr lang="es-ES" sz="1100" dirty="0" err="1"/>
              <a:t>quality</a:t>
            </a:r>
            <a:r>
              <a:rPr lang="es-ES" sz="1100" dirty="0"/>
              <a:t> </a:t>
            </a:r>
            <a:r>
              <a:rPr lang="es-ES" sz="1100" dirty="0" err="1"/>
              <a:t>of</a:t>
            </a:r>
            <a:r>
              <a:rPr lang="es-ES" sz="1100" dirty="0"/>
              <a:t> </a:t>
            </a:r>
            <a:r>
              <a:rPr lang="es-ES" sz="1100" dirty="0" err="1"/>
              <a:t>the</a:t>
            </a:r>
            <a:r>
              <a:rPr lang="es-ES" sz="1100" dirty="0"/>
              <a:t> </a:t>
            </a:r>
            <a:r>
              <a:rPr lang="es-ES" sz="1100" dirty="0" err="1"/>
              <a:t>results</a:t>
            </a:r>
            <a:endParaRPr lang="es-ES" sz="1100" dirty="0"/>
          </a:p>
        </p:txBody>
      </p:sp>
      <p:sp>
        <p:nvSpPr>
          <p:cNvPr id="143" name="Marcador de texto 46">
            <a:extLst>
              <a:ext uri="{FF2B5EF4-FFF2-40B4-BE49-F238E27FC236}">
                <a16:creationId xmlns:a16="http://schemas.microsoft.com/office/drawing/2014/main" id="{ACC47B7F-CD9F-C20E-0CF5-76F94A753FD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321877" y="2277174"/>
            <a:ext cx="64332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44" name="Marcador de texto 47">
            <a:extLst>
              <a:ext uri="{FF2B5EF4-FFF2-40B4-BE49-F238E27FC236}">
                <a16:creationId xmlns:a16="http://schemas.microsoft.com/office/drawing/2014/main" id="{AC04C984-1624-B59D-38D4-72EAD2F600D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21877" y="3502435"/>
            <a:ext cx="64332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145" name="Marcador de texto 48">
            <a:extLst>
              <a:ext uri="{FF2B5EF4-FFF2-40B4-BE49-F238E27FC236}">
                <a16:creationId xmlns:a16="http://schemas.microsoft.com/office/drawing/2014/main" id="{6500CD60-5548-A05F-F4B5-F73CDB87DF3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1877" y="4777211"/>
            <a:ext cx="64332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6" name="Marcador de texto 49">
            <a:extLst>
              <a:ext uri="{FF2B5EF4-FFF2-40B4-BE49-F238E27FC236}">
                <a16:creationId xmlns:a16="http://schemas.microsoft.com/office/drawing/2014/main" id="{47B4916B-47EC-353B-3FB4-31740BF9D04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26001" y="2284039"/>
            <a:ext cx="702899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7" name="Marcador de texto 50">
            <a:extLst>
              <a:ext uri="{FF2B5EF4-FFF2-40B4-BE49-F238E27FC236}">
                <a16:creationId xmlns:a16="http://schemas.microsoft.com/office/drawing/2014/main" id="{76963EB1-E2AB-9A84-FD37-A7DAD83A70F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226001" y="3498817"/>
            <a:ext cx="702899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sp>
        <p:nvSpPr>
          <p:cNvPr id="148" name="Marcador de texto 51">
            <a:extLst>
              <a:ext uri="{FF2B5EF4-FFF2-40B4-BE49-F238E27FC236}">
                <a16:creationId xmlns:a16="http://schemas.microsoft.com/office/drawing/2014/main" id="{CFA042D9-F9B5-D775-CF74-B063A7944DD9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223236" y="4780815"/>
            <a:ext cx="705664" cy="460685"/>
          </a:xfrm>
        </p:spPr>
        <p:txBody>
          <a:bodyPr/>
          <a:lstStyle/>
          <a:p>
            <a:r>
              <a:rPr lang="es-ES" dirty="0"/>
              <a:t>06.</a:t>
            </a:r>
          </a:p>
        </p:txBody>
      </p:sp>
      <p:sp>
        <p:nvSpPr>
          <p:cNvPr id="149" name="Marcador de texto 52">
            <a:extLst>
              <a:ext uri="{FF2B5EF4-FFF2-40B4-BE49-F238E27FC236}">
                <a16:creationId xmlns:a16="http://schemas.microsoft.com/office/drawing/2014/main" id="{02A5C15C-32D1-2718-0797-4412784C050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75361" y="2271302"/>
            <a:ext cx="1708964" cy="289823"/>
          </a:xfrm>
        </p:spPr>
        <p:txBody>
          <a:bodyPr/>
          <a:lstStyle/>
          <a:p>
            <a:r>
              <a:rPr lang="es-ES" dirty="0" err="1"/>
              <a:t>Quality</a:t>
            </a:r>
            <a:r>
              <a:rPr lang="es-ES" dirty="0"/>
              <a:t> data</a:t>
            </a:r>
          </a:p>
        </p:txBody>
      </p:sp>
      <p:sp>
        <p:nvSpPr>
          <p:cNvPr id="150" name="Marcador de texto 53">
            <a:extLst>
              <a:ext uri="{FF2B5EF4-FFF2-40B4-BE49-F238E27FC236}">
                <a16:creationId xmlns:a16="http://schemas.microsoft.com/office/drawing/2014/main" id="{5FB69719-79D1-DDE7-6B86-88BB205C4AD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5361" y="2588587"/>
            <a:ext cx="1708964" cy="657937"/>
          </a:xfrm>
        </p:spPr>
        <p:txBody>
          <a:bodyPr/>
          <a:lstStyle/>
          <a:p>
            <a:r>
              <a:rPr lang="es-ES" sz="1100" b="1" dirty="0" err="1"/>
              <a:t>Working</a:t>
            </a:r>
            <a:r>
              <a:rPr lang="es-ES" sz="1100" b="1" dirty="0"/>
              <a:t> </a:t>
            </a:r>
            <a:r>
              <a:rPr lang="es-ES" sz="1100" b="1" dirty="0" err="1"/>
              <a:t>with</a:t>
            </a:r>
            <a:r>
              <a:rPr lang="es-ES" sz="1100" b="1" dirty="0"/>
              <a:t> </a:t>
            </a:r>
            <a:r>
              <a:rPr lang="es-ES" sz="1100" b="1" dirty="0" err="1"/>
              <a:t>hospitals</a:t>
            </a:r>
            <a:r>
              <a:rPr lang="es-ES" sz="1100" b="1" dirty="0"/>
              <a:t> </a:t>
            </a:r>
            <a:r>
              <a:rPr lang="es-ES" sz="1100" dirty="0" err="1"/>
              <a:t>to</a:t>
            </a:r>
            <a:r>
              <a:rPr lang="es-ES" sz="1100" dirty="0"/>
              <a:t> </a:t>
            </a:r>
            <a:r>
              <a:rPr lang="es-ES" sz="1100" dirty="0" err="1"/>
              <a:t>collect</a:t>
            </a:r>
            <a:r>
              <a:rPr lang="es-ES" sz="1100" dirty="0"/>
              <a:t> </a:t>
            </a:r>
            <a:r>
              <a:rPr lang="es-ES" sz="1100" dirty="0" err="1"/>
              <a:t>high</a:t>
            </a:r>
            <a:r>
              <a:rPr lang="es-ES" sz="1100" dirty="0"/>
              <a:t> </a:t>
            </a:r>
            <a:r>
              <a:rPr lang="es-ES" sz="1100" dirty="0" err="1"/>
              <a:t>quality</a:t>
            </a:r>
            <a:r>
              <a:rPr lang="es-ES" sz="1100" dirty="0"/>
              <a:t> data</a:t>
            </a:r>
          </a:p>
        </p:txBody>
      </p:sp>
      <p:sp>
        <p:nvSpPr>
          <p:cNvPr id="151" name="Marcador de texto 54">
            <a:extLst>
              <a:ext uri="{FF2B5EF4-FFF2-40B4-BE49-F238E27FC236}">
                <a16:creationId xmlns:a16="http://schemas.microsoft.com/office/drawing/2014/main" id="{E1EFA373-4052-B85D-5C3D-3C528AF4E42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75360" y="3246524"/>
            <a:ext cx="1934123" cy="674031"/>
          </a:xfrm>
        </p:spPr>
        <p:txBody>
          <a:bodyPr/>
          <a:lstStyle/>
          <a:p>
            <a:r>
              <a:rPr lang="es-ES" dirty="0" err="1"/>
              <a:t>Rigurous</a:t>
            </a:r>
            <a:r>
              <a:rPr lang="es-ES" dirty="0"/>
              <a:t> data </a:t>
            </a:r>
            <a:r>
              <a:rPr lang="es-ES" dirty="0" err="1"/>
              <a:t>validation</a:t>
            </a:r>
            <a:endParaRPr lang="es-ES" dirty="0"/>
          </a:p>
        </p:txBody>
      </p:sp>
      <p:sp>
        <p:nvSpPr>
          <p:cNvPr id="152" name="Marcador de texto 55">
            <a:extLst>
              <a:ext uri="{FF2B5EF4-FFF2-40B4-BE49-F238E27FC236}">
                <a16:creationId xmlns:a16="http://schemas.microsoft.com/office/drawing/2014/main" id="{083560F9-AB71-B47F-29B2-5D047C2D17B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75361" y="3882495"/>
            <a:ext cx="1708964" cy="657937"/>
          </a:xfrm>
        </p:spPr>
        <p:txBody>
          <a:bodyPr/>
          <a:lstStyle/>
          <a:p>
            <a:r>
              <a:rPr lang="es-ES" sz="1100" b="1" dirty="0" err="1"/>
              <a:t>Analyzing</a:t>
            </a:r>
            <a:r>
              <a:rPr lang="es-ES" sz="1100" b="1" dirty="0"/>
              <a:t> and </a:t>
            </a:r>
            <a:r>
              <a:rPr lang="es-ES" sz="1100" b="1" dirty="0" err="1"/>
              <a:t>cleaning</a:t>
            </a:r>
            <a:r>
              <a:rPr lang="es-ES" sz="1100" dirty="0"/>
              <a:t> </a:t>
            </a:r>
            <a:r>
              <a:rPr lang="es-ES" sz="1100" dirty="0" err="1"/>
              <a:t>all</a:t>
            </a:r>
            <a:r>
              <a:rPr lang="es-ES" sz="1100" dirty="0"/>
              <a:t> data </a:t>
            </a:r>
            <a:r>
              <a:rPr lang="es-ES" sz="1100" dirty="0" err="1"/>
              <a:t>methodically</a:t>
            </a:r>
            <a:endParaRPr lang="es-ES" sz="1100" dirty="0"/>
          </a:p>
        </p:txBody>
      </p:sp>
      <p:sp>
        <p:nvSpPr>
          <p:cNvPr id="153" name="Marcador de texto 56">
            <a:extLst>
              <a:ext uri="{FF2B5EF4-FFF2-40B4-BE49-F238E27FC236}">
                <a16:creationId xmlns:a16="http://schemas.microsoft.com/office/drawing/2014/main" id="{46C3A4E7-EECE-733B-D751-9A2F15DC569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1013113" y="4674310"/>
            <a:ext cx="1708964" cy="480131"/>
          </a:xfrm>
        </p:spPr>
        <p:txBody>
          <a:bodyPr/>
          <a:lstStyle/>
          <a:p>
            <a:r>
              <a:rPr lang="es-ES" dirty="0" err="1"/>
              <a:t>Bias</a:t>
            </a:r>
            <a:r>
              <a:rPr lang="es-ES" dirty="0"/>
              <a:t> </a:t>
            </a:r>
            <a:r>
              <a:rPr lang="es-ES" dirty="0" err="1"/>
              <a:t>Mitigation</a:t>
            </a:r>
            <a:endParaRPr lang="es-ES" dirty="0"/>
          </a:p>
        </p:txBody>
      </p:sp>
      <p:sp>
        <p:nvSpPr>
          <p:cNvPr id="154" name="Marcador de texto 57">
            <a:extLst>
              <a:ext uri="{FF2B5EF4-FFF2-40B4-BE49-F238E27FC236}">
                <a16:creationId xmlns:a16="http://schemas.microsoft.com/office/drawing/2014/main" id="{5762D30D-E87C-7176-9CF5-299D1FB7B925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75361" y="5089310"/>
            <a:ext cx="1842484" cy="1043940"/>
          </a:xfrm>
        </p:spPr>
        <p:txBody>
          <a:bodyPr/>
          <a:lstStyle/>
          <a:p>
            <a:r>
              <a:rPr lang="es-ES" sz="1100" b="1" dirty="0" err="1"/>
              <a:t>Protecting</a:t>
            </a:r>
            <a:r>
              <a:rPr lang="es-ES" sz="1100" b="1" dirty="0"/>
              <a:t> </a:t>
            </a:r>
            <a:r>
              <a:rPr lang="es-ES" sz="1100" b="1" dirty="0" err="1"/>
              <a:t>minorities</a:t>
            </a:r>
            <a:r>
              <a:rPr lang="es-ES" sz="1100" b="1" dirty="0"/>
              <a:t> </a:t>
            </a:r>
            <a:r>
              <a:rPr lang="es-ES" sz="1100" dirty="0" err="1"/>
              <a:t>by</a:t>
            </a:r>
            <a:r>
              <a:rPr lang="es-ES" sz="1100" dirty="0"/>
              <a:t> </a:t>
            </a:r>
            <a:r>
              <a:rPr lang="es-ES" sz="1100" dirty="0" err="1"/>
              <a:t>finding</a:t>
            </a:r>
            <a:r>
              <a:rPr lang="es-ES" sz="1100" dirty="0"/>
              <a:t> and </a:t>
            </a:r>
            <a:r>
              <a:rPr lang="es-ES" sz="1100" dirty="0" err="1"/>
              <a:t>correcting</a:t>
            </a:r>
            <a:r>
              <a:rPr lang="es-ES" sz="1100" dirty="0"/>
              <a:t> </a:t>
            </a:r>
            <a:r>
              <a:rPr lang="es-ES" sz="1100" dirty="0" err="1"/>
              <a:t>biases</a:t>
            </a:r>
            <a:r>
              <a:rPr lang="es-ES" sz="1100" dirty="0"/>
              <a:t> in </a:t>
            </a:r>
            <a:r>
              <a:rPr lang="es-ES" sz="1100" dirty="0" err="1"/>
              <a:t>the</a:t>
            </a:r>
            <a:r>
              <a:rPr lang="es-ES" sz="1100" dirty="0"/>
              <a:t> data </a:t>
            </a:r>
            <a:r>
              <a:rPr lang="es-ES" sz="1100" dirty="0" err="1"/>
              <a:t>collected</a:t>
            </a:r>
            <a:endParaRPr lang="es-ES" sz="1100" dirty="0"/>
          </a:p>
        </p:txBody>
      </p:sp>
      <p:sp>
        <p:nvSpPr>
          <p:cNvPr id="155" name="Marcador de texto 58">
            <a:extLst>
              <a:ext uri="{FF2B5EF4-FFF2-40B4-BE49-F238E27FC236}">
                <a16:creationId xmlns:a16="http://schemas.microsoft.com/office/drawing/2014/main" id="{5295252D-2D37-0788-3980-D37FFB7E0B1B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928900" y="2173782"/>
            <a:ext cx="1708964" cy="480131"/>
          </a:xfrm>
        </p:spPr>
        <p:txBody>
          <a:bodyPr/>
          <a:lstStyle/>
          <a:p>
            <a:r>
              <a:rPr lang="es-ES" dirty="0"/>
              <a:t>Interpretable </a:t>
            </a:r>
            <a:r>
              <a:rPr lang="es-ES" dirty="0" err="1"/>
              <a:t>Models</a:t>
            </a:r>
            <a:endParaRPr lang="es-ES" dirty="0"/>
          </a:p>
        </p:txBody>
      </p:sp>
      <p:sp>
        <p:nvSpPr>
          <p:cNvPr id="156" name="Marcador de texto 59">
            <a:extLst>
              <a:ext uri="{FF2B5EF4-FFF2-40B4-BE49-F238E27FC236}">
                <a16:creationId xmlns:a16="http://schemas.microsoft.com/office/drawing/2014/main" id="{C5E48BEA-A697-8BFB-7EBB-6B9B2781F0B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941824" y="2588587"/>
            <a:ext cx="1708964" cy="657937"/>
          </a:xfrm>
        </p:spPr>
        <p:txBody>
          <a:bodyPr/>
          <a:lstStyle/>
          <a:p>
            <a:r>
              <a:rPr lang="es-ES" sz="1100" b="1" dirty="0"/>
              <a:t>No </a:t>
            </a:r>
            <a:r>
              <a:rPr lang="es-ES" sz="1100" b="1" dirty="0" err="1"/>
              <a:t>black</a:t>
            </a:r>
            <a:r>
              <a:rPr lang="es-ES" sz="1100" b="1" dirty="0"/>
              <a:t> box AI.</a:t>
            </a:r>
          </a:p>
          <a:p>
            <a:r>
              <a:rPr lang="es-ES" sz="1100" dirty="0" err="1"/>
              <a:t>Intepretable</a:t>
            </a:r>
            <a:r>
              <a:rPr lang="es-ES" sz="1100" dirty="0"/>
              <a:t> and </a:t>
            </a:r>
            <a:r>
              <a:rPr lang="es-ES" sz="1100" dirty="0" err="1"/>
              <a:t>understandable</a:t>
            </a:r>
            <a:endParaRPr lang="es-ES" sz="1100" dirty="0"/>
          </a:p>
        </p:txBody>
      </p:sp>
      <p:sp>
        <p:nvSpPr>
          <p:cNvPr id="157" name="Marcador de texto 60">
            <a:extLst>
              <a:ext uri="{FF2B5EF4-FFF2-40B4-BE49-F238E27FC236}">
                <a16:creationId xmlns:a16="http://schemas.microsoft.com/office/drawing/2014/main" id="{29AE65E0-AD13-6639-8091-7B7C5F3A387E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6954748" y="3382451"/>
            <a:ext cx="1708964" cy="480131"/>
          </a:xfrm>
        </p:spPr>
        <p:txBody>
          <a:bodyPr/>
          <a:lstStyle/>
          <a:p>
            <a:r>
              <a:rPr lang="es-ES" dirty="0" err="1"/>
              <a:t>Transparent</a:t>
            </a:r>
            <a:r>
              <a:rPr lang="es-ES" dirty="0"/>
              <a:t> </a:t>
            </a:r>
            <a:r>
              <a:rPr lang="es-ES" dirty="0" err="1"/>
              <a:t>Decisions</a:t>
            </a:r>
            <a:endParaRPr lang="es-ES" dirty="0"/>
          </a:p>
        </p:txBody>
      </p:sp>
      <p:sp>
        <p:nvSpPr>
          <p:cNvPr id="158" name="Marcador de texto 27">
            <a:extLst>
              <a:ext uri="{FF2B5EF4-FFF2-40B4-BE49-F238E27FC236}">
                <a16:creationId xmlns:a16="http://schemas.microsoft.com/office/drawing/2014/main" id="{1AE306E3-A238-481B-3693-6E428451D435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6941824" y="3833738"/>
            <a:ext cx="1708964" cy="464935"/>
          </a:xfrm>
        </p:spPr>
        <p:txBody>
          <a:bodyPr/>
          <a:lstStyle/>
          <a:p>
            <a:r>
              <a:rPr lang="es-ES" sz="1100" b="1" dirty="0" err="1"/>
              <a:t>Providing</a:t>
            </a:r>
            <a:r>
              <a:rPr lang="es-ES" sz="1100" b="1" dirty="0"/>
              <a:t> </a:t>
            </a:r>
            <a:r>
              <a:rPr lang="es-ES" sz="1100" b="1" dirty="0" err="1"/>
              <a:t>reports</a:t>
            </a:r>
            <a:r>
              <a:rPr lang="es-ES" sz="1100" b="1" dirty="0"/>
              <a:t> </a:t>
            </a:r>
            <a:r>
              <a:rPr lang="es-ES" sz="1100" b="1" dirty="0" err="1"/>
              <a:t>on</a:t>
            </a:r>
            <a:r>
              <a:rPr lang="es-ES" sz="1100" b="1" dirty="0"/>
              <a:t> </a:t>
            </a:r>
            <a:r>
              <a:rPr lang="es-ES" sz="1100" b="1" dirty="0" err="1"/>
              <a:t>all</a:t>
            </a:r>
            <a:r>
              <a:rPr lang="es-ES" sz="1100" b="1" dirty="0"/>
              <a:t> </a:t>
            </a:r>
            <a:r>
              <a:rPr lang="es-ES" sz="1100" b="1" dirty="0" err="1"/>
              <a:t>decisions</a:t>
            </a:r>
            <a:endParaRPr lang="es-ES" sz="1100" dirty="0"/>
          </a:p>
        </p:txBody>
      </p:sp>
      <p:pic>
        <p:nvPicPr>
          <p:cNvPr id="3" name="Gráfico 2" descr="Mano abierta con planta con relleno sólido">
            <a:extLst>
              <a:ext uri="{FF2B5EF4-FFF2-40B4-BE49-F238E27FC236}">
                <a16:creationId xmlns:a16="http://schemas.microsoft.com/office/drawing/2014/main" id="{8CBFCDB2-6452-8866-5423-2F7467F56C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83208" y="3402347"/>
            <a:ext cx="852167" cy="85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00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3">
            <a:extLst>
              <a:ext uri="{FF2B5EF4-FFF2-40B4-BE49-F238E27FC236}">
                <a16:creationId xmlns:a16="http://schemas.microsoft.com/office/drawing/2014/main" id="{D45A6907-C852-C479-9914-715545673AD3}"/>
              </a:ext>
            </a:extLst>
          </p:cNvPr>
          <p:cNvGrpSpPr/>
          <p:nvPr/>
        </p:nvGrpSpPr>
        <p:grpSpPr>
          <a:xfrm>
            <a:off x="1228950" y="3836696"/>
            <a:ext cx="3215005" cy="2833369"/>
            <a:chOff x="2877571" y="1047577"/>
            <a:chExt cx="4010202" cy="3534173"/>
          </a:xfrm>
        </p:grpSpPr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54F07DB7-B524-AE7B-5111-66781FF6024A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897C6B2E-EED1-7F89-475A-D3D3C2216013}"/>
                </a:ext>
              </a:extLst>
            </p:cNvPr>
            <p:cNvSpPr/>
            <p:nvPr/>
          </p:nvSpPr>
          <p:spPr>
            <a:xfrm>
              <a:off x="3208180" y="1047577"/>
              <a:ext cx="2727641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4" name="TextBox 63">
              <a:extLst>
                <a:ext uri="{FF2B5EF4-FFF2-40B4-BE49-F238E27FC236}">
                  <a16:creationId xmlns:a16="http://schemas.microsoft.com/office/drawing/2014/main" id="{081E2E9A-A9AA-5037-2627-C95C4515EFE0}"/>
                </a:ext>
              </a:extLst>
            </p:cNvPr>
            <p:cNvSpPr txBox="1"/>
            <p:nvPr/>
          </p:nvSpPr>
          <p:spPr>
            <a:xfrm>
              <a:off x="3900473" y="2805319"/>
              <a:ext cx="2538282" cy="451084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1900" dirty="0" err="1">
                  <a:sym typeface="+mn-ea"/>
                </a:rPr>
                <a:t>Model</a:t>
              </a:r>
              <a:r>
                <a:rPr lang="es-ES" sz="1900" dirty="0">
                  <a:sym typeface="+mn-ea"/>
                </a:rPr>
                <a:t> </a:t>
              </a:r>
              <a:r>
                <a:rPr lang="es-ES" sz="1900" dirty="0" err="1">
                  <a:sym typeface="+mn-ea"/>
                </a:rPr>
                <a:t>Integration</a:t>
              </a:r>
              <a:endParaRPr lang="en-US" sz="19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6" name="TextBox 64">
              <a:extLst>
                <a:ext uri="{FF2B5EF4-FFF2-40B4-BE49-F238E27FC236}">
                  <a16:creationId xmlns:a16="http://schemas.microsoft.com/office/drawing/2014/main" id="{9FC7C14F-0B78-E7D4-EC64-534F719B2C4D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Final </a:t>
              </a:r>
              <a:r>
                <a:rPr lang="es-ES" sz="2000" dirty="0" err="1">
                  <a:sym typeface="+mn-ea"/>
                </a:rPr>
                <a:t>Reporting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8" name="TextBox 65">
              <a:extLst>
                <a:ext uri="{FF2B5EF4-FFF2-40B4-BE49-F238E27FC236}">
                  <a16:creationId xmlns:a16="http://schemas.microsoft.com/office/drawing/2014/main" id="{EDB9501F-BDFC-3F00-0274-5EEC65B274BB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49" name="TextBox 68">
              <a:extLst>
                <a:ext uri="{FF2B5EF4-FFF2-40B4-BE49-F238E27FC236}">
                  <a16:creationId xmlns:a16="http://schemas.microsoft.com/office/drawing/2014/main" id="{CBFD6C5F-CB49-A7E6-A4FB-7CA125A02DBF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06</a:t>
              </a:r>
            </a:p>
          </p:txBody>
        </p:sp>
        <p:sp>
          <p:nvSpPr>
            <p:cNvPr id="50" name="TextBox 69">
              <a:extLst>
                <a:ext uri="{FF2B5EF4-FFF2-40B4-BE49-F238E27FC236}">
                  <a16:creationId xmlns:a16="http://schemas.microsoft.com/office/drawing/2014/main" id="{61EC2218-17E6-1C72-DCCE-DA8724E9D3CD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07</a:t>
              </a:r>
            </a:p>
          </p:txBody>
        </p:sp>
      </p:grpSp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>
          <a:xfrm>
            <a:off x="5916120" y="1605383"/>
            <a:ext cx="2548319" cy="276860"/>
          </a:xfrm>
        </p:spPr>
        <p:txBody>
          <a:bodyPr/>
          <a:lstStyle/>
          <a:p>
            <a:r>
              <a:rPr lang="es-ES" dirty="0"/>
              <a:t>Data Acquisition and Integration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36"/>
          </p:nvPr>
        </p:nvSpPr>
        <p:spPr>
          <a:xfrm>
            <a:off x="5916120" y="2274904"/>
            <a:ext cx="2548319" cy="276860"/>
          </a:xfrm>
        </p:spPr>
        <p:txBody>
          <a:bodyPr/>
          <a:lstStyle/>
          <a:p>
            <a:r>
              <a:rPr lang="es-ES" dirty="0"/>
              <a:t>Data Organization and Context Understanding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38"/>
          </p:nvPr>
        </p:nvSpPr>
        <p:spPr>
          <a:xfrm>
            <a:off x="5916120" y="2982595"/>
            <a:ext cx="2548319" cy="138430"/>
          </a:xfrm>
        </p:spPr>
        <p:txBody>
          <a:bodyPr wrap="square"/>
          <a:lstStyle/>
          <a:p>
            <a:r>
              <a:rPr lang="es-ES" dirty="0"/>
              <a:t>Data Preprocessing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40"/>
          </p:nvPr>
        </p:nvSpPr>
        <p:spPr>
          <a:xfrm>
            <a:off x="5916120" y="3580982"/>
            <a:ext cx="2548319" cy="276860"/>
          </a:xfrm>
        </p:spPr>
        <p:txBody>
          <a:bodyPr/>
          <a:lstStyle/>
          <a:p>
            <a:r>
              <a:rPr lang="es-ES" dirty="0"/>
              <a:t>Model Development and Training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42"/>
          </p:nvPr>
        </p:nvSpPr>
        <p:spPr>
          <a:xfrm>
            <a:off x="5916120" y="4236507"/>
            <a:ext cx="2548319" cy="276860"/>
          </a:xfrm>
        </p:spPr>
        <p:txBody>
          <a:bodyPr/>
          <a:lstStyle/>
          <a:p>
            <a:r>
              <a:rPr lang="es-ES" dirty="0"/>
              <a:t>Model Evaluation and Validation</a:t>
            </a:r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44"/>
          </p:nvPr>
        </p:nvSpPr>
        <p:spPr>
          <a:xfrm>
            <a:off x="5179978" y="1499587"/>
            <a:ext cx="73614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44" name="Marcador de texto 43"/>
          <p:cNvSpPr>
            <a:spLocks noGrp="1"/>
          </p:cNvSpPr>
          <p:nvPr>
            <p:ph type="body" sz="quarter" idx="45"/>
          </p:nvPr>
        </p:nvSpPr>
        <p:spPr>
          <a:xfrm>
            <a:off x="5179977" y="2191060"/>
            <a:ext cx="73614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46"/>
          </p:nvPr>
        </p:nvSpPr>
        <p:spPr>
          <a:xfrm>
            <a:off x="5179977" y="2886850"/>
            <a:ext cx="73614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46" name="Marcador de texto 45"/>
          <p:cNvSpPr>
            <a:spLocks noGrp="1"/>
          </p:cNvSpPr>
          <p:nvPr>
            <p:ph type="body" sz="quarter" idx="47"/>
          </p:nvPr>
        </p:nvSpPr>
        <p:spPr>
          <a:xfrm>
            <a:off x="5179977" y="3518246"/>
            <a:ext cx="736143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48"/>
          </p:nvPr>
        </p:nvSpPr>
        <p:spPr>
          <a:xfrm>
            <a:off x="5179977" y="4152603"/>
            <a:ext cx="736143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grpSp>
        <p:nvGrpSpPr>
          <p:cNvPr id="14" name="Agrupar 13"/>
          <p:cNvGrpSpPr/>
          <p:nvPr/>
        </p:nvGrpSpPr>
        <p:grpSpPr>
          <a:xfrm>
            <a:off x="1228950" y="1482795"/>
            <a:ext cx="3215005" cy="4069764"/>
            <a:chOff x="2877571" y="1047577"/>
            <a:chExt cx="4010202" cy="5076377"/>
          </a:xfrm>
        </p:grpSpPr>
        <p:sp>
          <p:nvSpPr>
            <p:cNvPr id="15" name="Freeform: Shape 45"/>
            <p:cNvSpPr/>
            <p:nvPr/>
          </p:nvSpPr>
          <p:spPr>
            <a:xfrm>
              <a:off x="3042288" y="5167912"/>
              <a:ext cx="2987874" cy="573851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-1" fmla="*/ 39558 w 3983832"/>
                <a:gd name="connsiteY0-2" fmla="*/ 0 h 765134"/>
                <a:gd name="connsiteX1-3" fmla="*/ 3630436 w 3983832"/>
                <a:gd name="connsiteY1-4" fmla="*/ 0 h 765134"/>
                <a:gd name="connsiteX2-5" fmla="*/ 3983832 w 3983832"/>
                <a:gd name="connsiteY2-6" fmla="*/ 346034 h 765134"/>
                <a:gd name="connsiteX3-7" fmla="*/ 1193007 w 3983832"/>
                <a:gd name="connsiteY3-8" fmla="*/ 765134 h 765134"/>
                <a:gd name="connsiteX4-9" fmla="*/ 0 w 3983832"/>
                <a:gd name="connsiteY4-10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8"/>
            <p:cNvSpPr/>
            <p:nvPr/>
          </p:nvSpPr>
          <p:spPr>
            <a:xfrm>
              <a:off x="3208180" y="3396313"/>
              <a:ext cx="2727641" cy="272764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7" name="Rectangle 19"/>
            <p:cNvSpPr/>
            <p:nvPr/>
          </p:nvSpPr>
          <p:spPr>
            <a:xfrm>
              <a:off x="3208180" y="2809129"/>
              <a:ext cx="2727641" cy="2727641"/>
            </a:xfrm>
            <a:prstGeom prst="rect">
              <a:avLst/>
            </a:prstGeom>
            <a:solidFill>
              <a:srgbClr val="1F5080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8" name="Rectangle 20"/>
            <p:cNvSpPr/>
            <p:nvPr/>
          </p:nvSpPr>
          <p:spPr>
            <a:xfrm>
              <a:off x="3208180" y="2221945"/>
              <a:ext cx="2727641" cy="2727641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9" name="Rectangle 21"/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0" name="Rectangle 37"/>
            <p:cNvSpPr/>
            <p:nvPr/>
          </p:nvSpPr>
          <p:spPr>
            <a:xfrm>
              <a:off x="3208180" y="1047577"/>
              <a:ext cx="2727642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1" name="TextBox 63"/>
            <p:cNvSpPr txBox="1"/>
            <p:nvPr/>
          </p:nvSpPr>
          <p:spPr>
            <a:xfrm>
              <a:off x="3900473" y="2796410"/>
              <a:ext cx="253828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Acquisition 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2" name="TextBox 64"/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Organization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3" name="TextBox 65"/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4" name="TextBox 66"/>
            <p:cNvSpPr txBox="1"/>
            <p:nvPr/>
          </p:nvSpPr>
          <p:spPr>
            <a:xfrm>
              <a:off x="3815509" y="3864209"/>
              <a:ext cx="2538282" cy="85304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Development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5" name="TextBox 67"/>
            <p:cNvSpPr txBox="1"/>
            <p:nvPr/>
          </p:nvSpPr>
          <p:spPr>
            <a:xfrm>
              <a:off x="3642701" y="5146490"/>
              <a:ext cx="3132599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Evaluation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6" name="TextBox 68"/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01</a:t>
              </a:r>
            </a:p>
          </p:txBody>
        </p:sp>
        <p:sp>
          <p:nvSpPr>
            <p:cNvPr id="27" name="TextBox 69"/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02</a:t>
              </a:r>
            </a:p>
          </p:txBody>
        </p:sp>
        <p:sp>
          <p:nvSpPr>
            <p:cNvPr id="28" name="TextBox 70"/>
            <p:cNvSpPr txBox="1"/>
            <p:nvPr/>
          </p:nvSpPr>
          <p:spPr>
            <a:xfrm>
              <a:off x="2877571" y="3664687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03</a:t>
              </a:r>
            </a:p>
          </p:txBody>
        </p:sp>
        <p:sp>
          <p:nvSpPr>
            <p:cNvPr id="29" name="TextBox 71"/>
            <p:cNvSpPr txBox="1"/>
            <p:nvPr/>
          </p:nvSpPr>
          <p:spPr>
            <a:xfrm>
              <a:off x="2877571" y="4250889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04</a:t>
              </a:r>
            </a:p>
          </p:txBody>
        </p:sp>
        <p:sp>
          <p:nvSpPr>
            <p:cNvPr id="30" name="TextBox 73"/>
            <p:cNvSpPr txBox="1"/>
            <p:nvPr/>
          </p:nvSpPr>
          <p:spPr>
            <a:xfrm>
              <a:off x="2877571" y="4837091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05</a:t>
              </a:r>
            </a:p>
          </p:txBody>
        </p:sp>
      </p:grpSp>
      <p:sp>
        <p:nvSpPr>
          <p:cNvPr id="11" name="TextBox 64"/>
          <p:cNvSpPr txBox="1"/>
          <p:nvPr/>
        </p:nvSpPr>
        <p:spPr>
          <a:xfrm>
            <a:off x="1863876" y="4346378"/>
            <a:ext cx="2395220" cy="683895"/>
          </a:xfrm>
          <a:prstGeom prst="rect">
            <a:avLst/>
          </a:prstGeom>
          <a:noFill/>
          <a:ln>
            <a:noFill/>
          </a:ln>
          <a:scene3d>
            <a:camera prst="isometricOffAxis1Righ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ES" sz="1900" dirty="0">
                <a:sym typeface="+mn-ea"/>
              </a:rPr>
              <a:t>Data Preprocessing</a:t>
            </a:r>
            <a:endParaRPr lang="es-ES" sz="1900" dirty="0"/>
          </a:p>
          <a:p>
            <a:endParaRPr lang="en-US" sz="2000" dirty="0">
              <a:solidFill>
                <a:srgbClr val="FFFFFF"/>
              </a:solidFill>
              <a:latin typeface="Montserrat" panose="00000400000000000000" pitchFamily="2" charset="77"/>
            </a:endParaRPr>
          </a:p>
        </p:txBody>
      </p:sp>
      <p:sp>
        <p:nvSpPr>
          <p:cNvPr id="13" name="Marcador de texto 2"/>
          <p:cNvSpPr>
            <a:spLocks noGrp="1"/>
          </p:cNvSpPr>
          <p:nvPr/>
        </p:nvSpPr>
        <p:spPr>
          <a:xfrm>
            <a:off x="582599" y="1200385"/>
            <a:ext cx="3381375" cy="9592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400" dirty="0" err="1">
                <a:solidFill>
                  <a:srgbClr val="7F7F7F"/>
                </a:solidFill>
                <a:sym typeface="+mn-ea"/>
              </a:rPr>
              <a:t>Work</a:t>
            </a:r>
            <a:r>
              <a:rPr sz="2400" dirty="0">
                <a:solidFill>
                  <a:srgbClr val="7F7F7F"/>
                </a:solidFill>
                <a:sym typeface="+mn-ea"/>
              </a:rPr>
              <a:t> PLAN</a:t>
            </a:r>
            <a:endParaRPr lang="es-ES" sz="2400" dirty="0">
              <a:solidFill>
                <a:srgbClr val="7F7F7F"/>
              </a:solidFill>
            </a:endParaRPr>
          </a:p>
          <a:p>
            <a:endParaRPr lang="es-ES" dirty="0"/>
          </a:p>
        </p:txBody>
      </p:sp>
      <p:sp>
        <p:nvSpPr>
          <p:cNvPr id="48" name="Marcador de texto 10"/>
          <p:cNvSpPr>
            <a:spLocks noGrp="1"/>
          </p:cNvSpPr>
          <p:nvPr/>
        </p:nvSpPr>
        <p:spPr>
          <a:xfrm>
            <a:off x="582549" y="1707358"/>
            <a:ext cx="3381425" cy="57023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sym typeface="+mn-ea"/>
              </a:rPr>
              <a:t>Project Phases:</a:t>
            </a:r>
            <a:endParaRPr lang="es-ES" dirty="0"/>
          </a:p>
          <a:p>
            <a:endParaRPr lang="es-ES" dirty="0"/>
          </a:p>
        </p:txBody>
      </p:sp>
      <p:sp>
        <p:nvSpPr>
          <p:cNvPr id="51" name="Marcador de texto 5"/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texto 38">
            <a:extLst>
              <a:ext uri="{FF2B5EF4-FFF2-40B4-BE49-F238E27FC236}">
                <a16:creationId xmlns:a16="http://schemas.microsoft.com/office/drawing/2014/main" id="{6A208345-CE04-F391-00CF-9710ABD7DC4B}"/>
              </a:ext>
            </a:extLst>
          </p:cNvPr>
          <p:cNvSpPr txBox="1">
            <a:spLocks/>
          </p:cNvSpPr>
          <p:nvPr/>
        </p:nvSpPr>
        <p:spPr>
          <a:xfrm>
            <a:off x="5916120" y="4882334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Integration</a:t>
            </a:r>
            <a:r>
              <a:rPr lang="es-ES" dirty="0"/>
              <a:t> and </a:t>
            </a:r>
            <a:r>
              <a:rPr lang="es-ES" dirty="0" err="1"/>
              <a:t>Deployment</a:t>
            </a:r>
            <a:endParaRPr lang="es-ES" dirty="0"/>
          </a:p>
        </p:txBody>
      </p:sp>
      <p:sp>
        <p:nvSpPr>
          <p:cNvPr id="5" name="Marcador de texto 40">
            <a:extLst>
              <a:ext uri="{FF2B5EF4-FFF2-40B4-BE49-F238E27FC236}">
                <a16:creationId xmlns:a16="http://schemas.microsoft.com/office/drawing/2014/main" id="{5AEC980F-A987-178E-281A-DC77D4C72937}"/>
              </a:ext>
            </a:extLst>
          </p:cNvPr>
          <p:cNvSpPr txBox="1">
            <a:spLocks/>
          </p:cNvSpPr>
          <p:nvPr/>
        </p:nvSpPr>
        <p:spPr>
          <a:xfrm>
            <a:off x="5916120" y="5570132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Final </a:t>
            </a:r>
            <a:r>
              <a:rPr lang="es-ES" dirty="0" err="1"/>
              <a:t>Reporting</a:t>
            </a:r>
            <a:r>
              <a:rPr lang="es-ES" dirty="0"/>
              <a:t> and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6" name="Marcador de texto 45">
            <a:extLst>
              <a:ext uri="{FF2B5EF4-FFF2-40B4-BE49-F238E27FC236}">
                <a16:creationId xmlns:a16="http://schemas.microsoft.com/office/drawing/2014/main" id="{8EF352AD-1E52-230D-B2DF-F516DAED00B9}"/>
              </a:ext>
            </a:extLst>
          </p:cNvPr>
          <p:cNvSpPr txBox="1">
            <a:spLocks/>
          </p:cNvSpPr>
          <p:nvPr/>
        </p:nvSpPr>
        <p:spPr>
          <a:xfrm>
            <a:off x="5179977" y="481959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06.</a:t>
            </a:r>
          </a:p>
        </p:txBody>
      </p:sp>
      <p:sp>
        <p:nvSpPr>
          <p:cNvPr id="7" name="Marcador de texto 46">
            <a:extLst>
              <a:ext uri="{FF2B5EF4-FFF2-40B4-BE49-F238E27FC236}">
                <a16:creationId xmlns:a16="http://schemas.microsoft.com/office/drawing/2014/main" id="{48580952-BB65-42A6-A9F5-8CEDFA0443FA}"/>
              </a:ext>
            </a:extLst>
          </p:cNvPr>
          <p:cNvSpPr txBox="1">
            <a:spLocks/>
          </p:cNvSpPr>
          <p:nvPr/>
        </p:nvSpPr>
        <p:spPr>
          <a:xfrm>
            <a:off x="5179977" y="548622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07.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PM_1_9_23 plantilla">
  <a:themeElements>
    <a:clrScheme name="Color UPM ">
      <a:dk1>
        <a:srgbClr val="464747"/>
      </a:dk1>
      <a:lt1>
        <a:srgbClr val="F7F7F7"/>
      </a:lt1>
      <a:dk2>
        <a:srgbClr val="44546A"/>
      </a:dk2>
      <a:lt2>
        <a:srgbClr val="D0D0D0"/>
      </a:lt2>
      <a:accent1>
        <a:srgbClr val="2899F9"/>
      </a:accent1>
      <a:accent2>
        <a:srgbClr val="0F81F3"/>
      </a:accent2>
      <a:accent3>
        <a:srgbClr val="0D6FCF"/>
      </a:accent3>
      <a:accent4>
        <a:srgbClr val="0B5DAC"/>
      </a:accent4>
      <a:accent5>
        <a:srgbClr val="08447C"/>
      </a:accent5>
      <a:accent6>
        <a:srgbClr val="022540"/>
      </a:accent6>
      <a:hlink>
        <a:srgbClr val="0563C1"/>
      </a:hlink>
      <a:folHlink>
        <a:srgbClr val="9B349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UPM_1_9_23 plantilla.potx</Template>
  <TotalTime>289</TotalTime>
  <Words>2801</Words>
  <Application>Microsoft Office PowerPoint</Application>
  <PresentationFormat>Presentación en pantalla (4:3)</PresentationFormat>
  <Paragraphs>842</Paragraphs>
  <Slides>53</Slides>
  <Notes>2</Notes>
  <HiddenSlides>28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61" baseType="lpstr">
      <vt:lpstr>Montserrat SemiBold</vt:lpstr>
      <vt:lpstr>Montserrat</vt:lpstr>
      <vt:lpstr>Arial</vt:lpstr>
      <vt:lpstr>Montserrat Medium</vt:lpstr>
      <vt:lpstr>Wingdings</vt:lpstr>
      <vt:lpstr>Montserrat light</vt:lpstr>
      <vt:lpstr>Montserrat light</vt:lpstr>
      <vt:lpstr>UPM_1_9_23 plantilla</vt:lpstr>
      <vt:lpstr>Prediction of the severity of COVID-19 cases among diabetes patients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MARTA DE LA CALLE GAYO</dc:creator>
  <cp:lastModifiedBy>FRANCISCO DE BORJA LOZANO DEL MORAL</cp:lastModifiedBy>
  <cp:revision>147</cp:revision>
  <dcterms:created xsi:type="dcterms:W3CDTF">2024-11-03T19:26:43Z</dcterms:created>
  <dcterms:modified xsi:type="dcterms:W3CDTF">2024-11-04T15:26:17Z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0x01010044AA032CFE862E48A7FEE97649907B83</vt:lpwstr>
  </property>
  <property fmtid="{D5CDD505-2E9C-101B-9397-08002B2CF9AE}" pid="3" name="KSOProductBuildVer">
    <vt:lpwstr>1033-5.7.0.8090</vt:lpwstr>
  </property>
</Properties>
</file>